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sldIdLst>
    <p:sldId id="256" r:id="rId2"/>
    <p:sldId id="257" r:id="rId3"/>
    <p:sldId id="258" r:id="rId4"/>
    <p:sldId id="259" r:id="rId5"/>
    <p:sldId id="260" r:id="rId6"/>
    <p:sldId id="269" r:id="rId7"/>
    <p:sldId id="262" r:id="rId8"/>
    <p:sldId id="263" r:id="rId9"/>
    <p:sldId id="264" r:id="rId10"/>
    <p:sldId id="265" r:id="rId11"/>
    <p:sldId id="266" r:id="rId12"/>
    <p:sldId id="268" r:id="rId13"/>
    <p:sldId id="267" r:id="rId14"/>
  </p:sldIdLst>
  <p:sldSz cx="4992688" cy="6858000"/>
  <p:notesSz cx="6858000" cy="9144000"/>
  <p:defaultTextStyle>
    <a:defPPr>
      <a:defRPr lang="en-US"/>
    </a:defPPr>
    <a:lvl1pPr marL="0" algn="l" defTabSz="91433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67" algn="l" defTabSz="91433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33" algn="l" defTabSz="91433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00" algn="l" defTabSz="91433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667" algn="l" defTabSz="91433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834" algn="l" defTabSz="91433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00" algn="l" defTabSz="91433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167" algn="l" defTabSz="91433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334" algn="l" defTabSz="91433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D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593"/>
    <p:restoredTop sz="94623"/>
  </p:normalViewPr>
  <p:slideViewPr>
    <p:cSldViewPr snapToGrid="0" snapToObjects="1">
      <p:cViewPr>
        <p:scale>
          <a:sx n="110" d="100"/>
          <a:sy n="110" d="100"/>
        </p:scale>
        <p:origin x="304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4452" y="1122363"/>
            <a:ext cx="4243785" cy="2387600"/>
          </a:xfrm>
        </p:spPr>
        <p:txBody>
          <a:bodyPr anchor="b"/>
          <a:lstStyle>
            <a:lvl1pPr algn="ctr">
              <a:defRPr sz="327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24086" y="3602038"/>
            <a:ext cx="3744516" cy="1655762"/>
          </a:xfrm>
        </p:spPr>
        <p:txBody>
          <a:bodyPr/>
          <a:lstStyle>
            <a:lvl1pPr marL="0" indent="0" algn="ctr">
              <a:buNone/>
              <a:defRPr sz="1310"/>
            </a:lvl1pPr>
            <a:lvl2pPr marL="249631" indent="0" algn="ctr">
              <a:buNone/>
              <a:defRPr sz="1092"/>
            </a:lvl2pPr>
            <a:lvl3pPr marL="499262" indent="0" algn="ctr">
              <a:buNone/>
              <a:defRPr sz="983"/>
            </a:lvl3pPr>
            <a:lvl4pPr marL="748894" indent="0" algn="ctr">
              <a:buNone/>
              <a:defRPr sz="874"/>
            </a:lvl4pPr>
            <a:lvl5pPr marL="998525" indent="0" algn="ctr">
              <a:buNone/>
              <a:defRPr sz="874"/>
            </a:lvl5pPr>
            <a:lvl6pPr marL="1248156" indent="0" algn="ctr">
              <a:buNone/>
              <a:defRPr sz="874"/>
            </a:lvl6pPr>
            <a:lvl7pPr marL="1497787" indent="0" algn="ctr">
              <a:buNone/>
              <a:defRPr sz="874"/>
            </a:lvl7pPr>
            <a:lvl8pPr marL="1747418" indent="0" algn="ctr">
              <a:buNone/>
              <a:defRPr sz="874"/>
            </a:lvl8pPr>
            <a:lvl9pPr marL="1997050" indent="0" algn="ctr">
              <a:buNone/>
              <a:defRPr sz="874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31C7E-6DAB-9A4A-9529-ACB424A07379}" type="datetimeFigureOut">
              <a:rPr lang="en-US" smtClean="0"/>
              <a:t>5/3/18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1EBE85-8A79-5C4B-B9C7-D9F4A1139C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4953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31C7E-6DAB-9A4A-9529-ACB424A07379}" type="datetimeFigureOut">
              <a:rPr lang="en-US" smtClean="0"/>
              <a:t>5/3/18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1EBE85-8A79-5C4B-B9C7-D9F4A1139C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0441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572893" y="365125"/>
            <a:ext cx="1076548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43248" y="365125"/>
            <a:ext cx="3167236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31C7E-6DAB-9A4A-9529-ACB424A07379}" type="datetimeFigureOut">
              <a:rPr lang="en-US" smtClean="0"/>
              <a:t>5/3/18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1EBE85-8A79-5C4B-B9C7-D9F4A1139C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749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31C7E-6DAB-9A4A-9529-ACB424A07379}" type="datetimeFigureOut">
              <a:rPr lang="en-US" smtClean="0"/>
              <a:t>5/3/18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1EBE85-8A79-5C4B-B9C7-D9F4A1139C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6247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0647" y="1709740"/>
            <a:ext cx="4306193" cy="2852737"/>
          </a:xfrm>
        </p:spPr>
        <p:txBody>
          <a:bodyPr anchor="b"/>
          <a:lstStyle>
            <a:lvl1pPr>
              <a:defRPr sz="327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0647" y="4589465"/>
            <a:ext cx="4306193" cy="1500187"/>
          </a:xfrm>
        </p:spPr>
        <p:txBody>
          <a:bodyPr/>
          <a:lstStyle>
            <a:lvl1pPr marL="0" indent="0">
              <a:buNone/>
              <a:defRPr sz="1310">
                <a:solidFill>
                  <a:schemeClr val="tx1"/>
                </a:solidFill>
              </a:defRPr>
            </a:lvl1pPr>
            <a:lvl2pPr marL="249631" indent="0">
              <a:buNone/>
              <a:defRPr sz="1092">
                <a:solidFill>
                  <a:schemeClr val="tx1">
                    <a:tint val="75000"/>
                  </a:schemeClr>
                </a:solidFill>
              </a:defRPr>
            </a:lvl2pPr>
            <a:lvl3pPr marL="499262" indent="0">
              <a:buNone/>
              <a:defRPr sz="983">
                <a:solidFill>
                  <a:schemeClr val="tx1">
                    <a:tint val="75000"/>
                  </a:schemeClr>
                </a:solidFill>
              </a:defRPr>
            </a:lvl3pPr>
            <a:lvl4pPr marL="748894" indent="0">
              <a:buNone/>
              <a:defRPr sz="874">
                <a:solidFill>
                  <a:schemeClr val="tx1">
                    <a:tint val="75000"/>
                  </a:schemeClr>
                </a:solidFill>
              </a:defRPr>
            </a:lvl4pPr>
            <a:lvl5pPr marL="998525" indent="0">
              <a:buNone/>
              <a:defRPr sz="874">
                <a:solidFill>
                  <a:schemeClr val="tx1">
                    <a:tint val="75000"/>
                  </a:schemeClr>
                </a:solidFill>
              </a:defRPr>
            </a:lvl5pPr>
            <a:lvl6pPr marL="1248156" indent="0">
              <a:buNone/>
              <a:defRPr sz="874">
                <a:solidFill>
                  <a:schemeClr val="tx1">
                    <a:tint val="75000"/>
                  </a:schemeClr>
                </a:solidFill>
              </a:defRPr>
            </a:lvl6pPr>
            <a:lvl7pPr marL="1497787" indent="0">
              <a:buNone/>
              <a:defRPr sz="874">
                <a:solidFill>
                  <a:schemeClr val="tx1">
                    <a:tint val="75000"/>
                  </a:schemeClr>
                </a:solidFill>
              </a:defRPr>
            </a:lvl7pPr>
            <a:lvl8pPr marL="1747418" indent="0">
              <a:buNone/>
              <a:defRPr sz="874">
                <a:solidFill>
                  <a:schemeClr val="tx1">
                    <a:tint val="75000"/>
                  </a:schemeClr>
                </a:solidFill>
              </a:defRPr>
            </a:lvl8pPr>
            <a:lvl9pPr marL="1997050" indent="0">
              <a:buNone/>
              <a:defRPr sz="87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31C7E-6DAB-9A4A-9529-ACB424A07379}" type="datetimeFigureOut">
              <a:rPr lang="en-US" smtClean="0"/>
              <a:t>5/3/18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1EBE85-8A79-5C4B-B9C7-D9F4A1139C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6497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3248" y="1825625"/>
            <a:ext cx="2121892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27549" y="1825625"/>
            <a:ext cx="2121892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31C7E-6DAB-9A4A-9529-ACB424A07379}" type="datetimeFigureOut">
              <a:rPr lang="en-US" smtClean="0"/>
              <a:t>5/3/18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1EBE85-8A79-5C4B-B9C7-D9F4A1139C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4924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3898" y="365127"/>
            <a:ext cx="4306193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3898" y="1681163"/>
            <a:ext cx="2112141" cy="823912"/>
          </a:xfrm>
        </p:spPr>
        <p:txBody>
          <a:bodyPr anchor="b"/>
          <a:lstStyle>
            <a:lvl1pPr marL="0" indent="0">
              <a:buNone/>
              <a:defRPr sz="1310" b="1"/>
            </a:lvl1pPr>
            <a:lvl2pPr marL="249631" indent="0">
              <a:buNone/>
              <a:defRPr sz="1092" b="1"/>
            </a:lvl2pPr>
            <a:lvl3pPr marL="499262" indent="0">
              <a:buNone/>
              <a:defRPr sz="983" b="1"/>
            </a:lvl3pPr>
            <a:lvl4pPr marL="748894" indent="0">
              <a:buNone/>
              <a:defRPr sz="874" b="1"/>
            </a:lvl4pPr>
            <a:lvl5pPr marL="998525" indent="0">
              <a:buNone/>
              <a:defRPr sz="874" b="1"/>
            </a:lvl5pPr>
            <a:lvl6pPr marL="1248156" indent="0">
              <a:buNone/>
              <a:defRPr sz="874" b="1"/>
            </a:lvl6pPr>
            <a:lvl7pPr marL="1497787" indent="0">
              <a:buNone/>
              <a:defRPr sz="874" b="1"/>
            </a:lvl7pPr>
            <a:lvl8pPr marL="1747418" indent="0">
              <a:buNone/>
              <a:defRPr sz="874" b="1"/>
            </a:lvl8pPr>
            <a:lvl9pPr marL="1997050" indent="0">
              <a:buNone/>
              <a:defRPr sz="874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3898" y="2505075"/>
            <a:ext cx="211214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527548" y="1681163"/>
            <a:ext cx="2122543" cy="823912"/>
          </a:xfrm>
        </p:spPr>
        <p:txBody>
          <a:bodyPr anchor="b"/>
          <a:lstStyle>
            <a:lvl1pPr marL="0" indent="0">
              <a:buNone/>
              <a:defRPr sz="1310" b="1"/>
            </a:lvl1pPr>
            <a:lvl2pPr marL="249631" indent="0">
              <a:buNone/>
              <a:defRPr sz="1092" b="1"/>
            </a:lvl2pPr>
            <a:lvl3pPr marL="499262" indent="0">
              <a:buNone/>
              <a:defRPr sz="983" b="1"/>
            </a:lvl3pPr>
            <a:lvl4pPr marL="748894" indent="0">
              <a:buNone/>
              <a:defRPr sz="874" b="1"/>
            </a:lvl4pPr>
            <a:lvl5pPr marL="998525" indent="0">
              <a:buNone/>
              <a:defRPr sz="874" b="1"/>
            </a:lvl5pPr>
            <a:lvl6pPr marL="1248156" indent="0">
              <a:buNone/>
              <a:defRPr sz="874" b="1"/>
            </a:lvl6pPr>
            <a:lvl7pPr marL="1497787" indent="0">
              <a:buNone/>
              <a:defRPr sz="874" b="1"/>
            </a:lvl7pPr>
            <a:lvl8pPr marL="1747418" indent="0">
              <a:buNone/>
              <a:defRPr sz="874" b="1"/>
            </a:lvl8pPr>
            <a:lvl9pPr marL="1997050" indent="0">
              <a:buNone/>
              <a:defRPr sz="874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527548" y="2505075"/>
            <a:ext cx="2122543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31C7E-6DAB-9A4A-9529-ACB424A07379}" type="datetimeFigureOut">
              <a:rPr lang="en-US" smtClean="0"/>
              <a:t>5/3/18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1EBE85-8A79-5C4B-B9C7-D9F4A1139C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49170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31C7E-6DAB-9A4A-9529-ACB424A07379}" type="datetimeFigureOut">
              <a:rPr lang="en-US" smtClean="0"/>
              <a:t>5/3/18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1EBE85-8A79-5C4B-B9C7-D9F4A1139C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996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31C7E-6DAB-9A4A-9529-ACB424A07379}" type="datetimeFigureOut">
              <a:rPr lang="en-US" smtClean="0"/>
              <a:t>5/3/18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1EBE85-8A79-5C4B-B9C7-D9F4A1139C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0576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3898" y="457200"/>
            <a:ext cx="1610272" cy="1600200"/>
          </a:xfrm>
        </p:spPr>
        <p:txBody>
          <a:bodyPr anchor="b"/>
          <a:lstStyle>
            <a:lvl1pPr>
              <a:defRPr sz="174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22543" y="987427"/>
            <a:ext cx="2527548" cy="4873625"/>
          </a:xfrm>
        </p:spPr>
        <p:txBody>
          <a:bodyPr/>
          <a:lstStyle>
            <a:lvl1pPr>
              <a:defRPr sz="1747"/>
            </a:lvl1pPr>
            <a:lvl2pPr>
              <a:defRPr sz="1529"/>
            </a:lvl2pPr>
            <a:lvl3pPr>
              <a:defRPr sz="1310"/>
            </a:lvl3pPr>
            <a:lvl4pPr>
              <a:defRPr sz="1092"/>
            </a:lvl4pPr>
            <a:lvl5pPr>
              <a:defRPr sz="1092"/>
            </a:lvl5pPr>
            <a:lvl6pPr>
              <a:defRPr sz="1092"/>
            </a:lvl6pPr>
            <a:lvl7pPr>
              <a:defRPr sz="1092"/>
            </a:lvl7pPr>
            <a:lvl8pPr>
              <a:defRPr sz="1092"/>
            </a:lvl8pPr>
            <a:lvl9pPr>
              <a:defRPr sz="1092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3898" y="2057400"/>
            <a:ext cx="1610272" cy="3811588"/>
          </a:xfrm>
        </p:spPr>
        <p:txBody>
          <a:bodyPr/>
          <a:lstStyle>
            <a:lvl1pPr marL="0" indent="0">
              <a:buNone/>
              <a:defRPr sz="874"/>
            </a:lvl1pPr>
            <a:lvl2pPr marL="249631" indent="0">
              <a:buNone/>
              <a:defRPr sz="764"/>
            </a:lvl2pPr>
            <a:lvl3pPr marL="499262" indent="0">
              <a:buNone/>
              <a:defRPr sz="655"/>
            </a:lvl3pPr>
            <a:lvl4pPr marL="748894" indent="0">
              <a:buNone/>
              <a:defRPr sz="546"/>
            </a:lvl4pPr>
            <a:lvl5pPr marL="998525" indent="0">
              <a:buNone/>
              <a:defRPr sz="546"/>
            </a:lvl5pPr>
            <a:lvl6pPr marL="1248156" indent="0">
              <a:buNone/>
              <a:defRPr sz="546"/>
            </a:lvl6pPr>
            <a:lvl7pPr marL="1497787" indent="0">
              <a:buNone/>
              <a:defRPr sz="546"/>
            </a:lvl7pPr>
            <a:lvl8pPr marL="1747418" indent="0">
              <a:buNone/>
              <a:defRPr sz="546"/>
            </a:lvl8pPr>
            <a:lvl9pPr marL="1997050" indent="0">
              <a:buNone/>
              <a:defRPr sz="546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31C7E-6DAB-9A4A-9529-ACB424A07379}" type="datetimeFigureOut">
              <a:rPr lang="en-US" smtClean="0"/>
              <a:t>5/3/18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1EBE85-8A79-5C4B-B9C7-D9F4A1139C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4169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3898" y="457200"/>
            <a:ext cx="1610272" cy="1600200"/>
          </a:xfrm>
        </p:spPr>
        <p:txBody>
          <a:bodyPr anchor="b"/>
          <a:lstStyle>
            <a:lvl1pPr>
              <a:defRPr sz="174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122543" y="987427"/>
            <a:ext cx="2527548" cy="4873625"/>
          </a:xfrm>
        </p:spPr>
        <p:txBody>
          <a:bodyPr anchor="t"/>
          <a:lstStyle>
            <a:lvl1pPr marL="0" indent="0">
              <a:buNone/>
              <a:defRPr sz="1747"/>
            </a:lvl1pPr>
            <a:lvl2pPr marL="249631" indent="0">
              <a:buNone/>
              <a:defRPr sz="1529"/>
            </a:lvl2pPr>
            <a:lvl3pPr marL="499262" indent="0">
              <a:buNone/>
              <a:defRPr sz="1310"/>
            </a:lvl3pPr>
            <a:lvl4pPr marL="748894" indent="0">
              <a:buNone/>
              <a:defRPr sz="1092"/>
            </a:lvl4pPr>
            <a:lvl5pPr marL="998525" indent="0">
              <a:buNone/>
              <a:defRPr sz="1092"/>
            </a:lvl5pPr>
            <a:lvl6pPr marL="1248156" indent="0">
              <a:buNone/>
              <a:defRPr sz="1092"/>
            </a:lvl6pPr>
            <a:lvl7pPr marL="1497787" indent="0">
              <a:buNone/>
              <a:defRPr sz="1092"/>
            </a:lvl7pPr>
            <a:lvl8pPr marL="1747418" indent="0">
              <a:buNone/>
              <a:defRPr sz="1092"/>
            </a:lvl8pPr>
            <a:lvl9pPr marL="1997050" indent="0">
              <a:buNone/>
              <a:defRPr sz="1092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3898" y="2057400"/>
            <a:ext cx="1610272" cy="3811588"/>
          </a:xfrm>
        </p:spPr>
        <p:txBody>
          <a:bodyPr/>
          <a:lstStyle>
            <a:lvl1pPr marL="0" indent="0">
              <a:buNone/>
              <a:defRPr sz="874"/>
            </a:lvl1pPr>
            <a:lvl2pPr marL="249631" indent="0">
              <a:buNone/>
              <a:defRPr sz="764"/>
            </a:lvl2pPr>
            <a:lvl3pPr marL="499262" indent="0">
              <a:buNone/>
              <a:defRPr sz="655"/>
            </a:lvl3pPr>
            <a:lvl4pPr marL="748894" indent="0">
              <a:buNone/>
              <a:defRPr sz="546"/>
            </a:lvl4pPr>
            <a:lvl5pPr marL="998525" indent="0">
              <a:buNone/>
              <a:defRPr sz="546"/>
            </a:lvl5pPr>
            <a:lvl6pPr marL="1248156" indent="0">
              <a:buNone/>
              <a:defRPr sz="546"/>
            </a:lvl6pPr>
            <a:lvl7pPr marL="1497787" indent="0">
              <a:buNone/>
              <a:defRPr sz="546"/>
            </a:lvl7pPr>
            <a:lvl8pPr marL="1747418" indent="0">
              <a:buNone/>
              <a:defRPr sz="546"/>
            </a:lvl8pPr>
            <a:lvl9pPr marL="1997050" indent="0">
              <a:buNone/>
              <a:defRPr sz="546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31C7E-6DAB-9A4A-9529-ACB424A07379}" type="datetimeFigureOut">
              <a:rPr lang="en-US" smtClean="0"/>
              <a:t>5/3/18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1EBE85-8A79-5C4B-B9C7-D9F4A1139C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9225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43248" y="365127"/>
            <a:ext cx="430619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3248" y="1825625"/>
            <a:ext cx="430619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3247" y="6356352"/>
            <a:ext cx="112335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5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631C7E-6DAB-9A4A-9529-ACB424A07379}" type="datetimeFigureOut">
              <a:rPr lang="en-US" smtClean="0"/>
              <a:t>5/3/18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53828" y="6356352"/>
            <a:ext cx="16850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5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526086" y="6356352"/>
            <a:ext cx="112335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5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1EBE85-8A79-5C4B-B9C7-D9F4A1139C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57979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499262" rtl="0" eaLnBrk="1" latinLnBrk="0" hangingPunct="1">
        <a:lnSpc>
          <a:spcPct val="90000"/>
        </a:lnSpc>
        <a:spcBef>
          <a:spcPct val="0"/>
        </a:spcBef>
        <a:buNone/>
        <a:defRPr sz="2402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24816" indent="-124816" algn="l" defTabSz="499262" rtl="0" eaLnBrk="1" latinLnBrk="0" hangingPunct="1">
        <a:lnSpc>
          <a:spcPct val="90000"/>
        </a:lnSpc>
        <a:spcBef>
          <a:spcPts val="546"/>
        </a:spcBef>
        <a:buFont typeface="Arial" panose="020B0604020202020204" pitchFamily="34" charset="0"/>
        <a:buChar char="•"/>
        <a:defRPr sz="1529" kern="1200">
          <a:solidFill>
            <a:schemeClr val="tx1"/>
          </a:solidFill>
          <a:latin typeface="+mn-lt"/>
          <a:ea typeface="+mn-ea"/>
          <a:cs typeface="+mn-cs"/>
        </a:defRPr>
      </a:lvl1pPr>
      <a:lvl2pPr marL="374447" indent="-124816" algn="l" defTabSz="499262" rtl="0" eaLnBrk="1" latinLnBrk="0" hangingPunct="1">
        <a:lnSpc>
          <a:spcPct val="90000"/>
        </a:lnSpc>
        <a:spcBef>
          <a:spcPts val="273"/>
        </a:spcBef>
        <a:buFont typeface="Arial" panose="020B0604020202020204" pitchFamily="34" charset="0"/>
        <a:buChar char="•"/>
        <a:defRPr sz="1310" kern="1200">
          <a:solidFill>
            <a:schemeClr val="tx1"/>
          </a:solidFill>
          <a:latin typeface="+mn-lt"/>
          <a:ea typeface="+mn-ea"/>
          <a:cs typeface="+mn-cs"/>
        </a:defRPr>
      </a:lvl2pPr>
      <a:lvl3pPr marL="624078" indent="-124816" algn="l" defTabSz="499262" rtl="0" eaLnBrk="1" latinLnBrk="0" hangingPunct="1">
        <a:lnSpc>
          <a:spcPct val="90000"/>
        </a:lnSpc>
        <a:spcBef>
          <a:spcPts val="273"/>
        </a:spcBef>
        <a:buFont typeface="Arial" panose="020B0604020202020204" pitchFamily="34" charset="0"/>
        <a:buChar char="•"/>
        <a:defRPr sz="1092" kern="1200">
          <a:solidFill>
            <a:schemeClr val="tx1"/>
          </a:solidFill>
          <a:latin typeface="+mn-lt"/>
          <a:ea typeface="+mn-ea"/>
          <a:cs typeface="+mn-cs"/>
        </a:defRPr>
      </a:lvl3pPr>
      <a:lvl4pPr marL="873709" indent="-124816" algn="l" defTabSz="499262" rtl="0" eaLnBrk="1" latinLnBrk="0" hangingPunct="1">
        <a:lnSpc>
          <a:spcPct val="90000"/>
        </a:lnSpc>
        <a:spcBef>
          <a:spcPts val="273"/>
        </a:spcBef>
        <a:buFont typeface="Arial" panose="020B0604020202020204" pitchFamily="34" charset="0"/>
        <a:buChar char="•"/>
        <a:defRPr sz="983" kern="1200">
          <a:solidFill>
            <a:schemeClr val="tx1"/>
          </a:solidFill>
          <a:latin typeface="+mn-lt"/>
          <a:ea typeface="+mn-ea"/>
          <a:cs typeface="+mn-cs"/>
        </a:defRPr>
      </a:lvl4pPr>
      <a:lvl5pPr marL="1123340" indent="-124816" algn="l" defTabSz="499262" rtl="0" eaLnBrk="1" latinLnBrk="0" hangingPunct="1">
        <a:lnSpc>
          <a:spcPct val="90000"/>
        </a:lnSpc>
        <a:spcBef>
          <a:spcPts val="273"/>
        </a:spcBef>
        <a:buFont typeface="Arial" panose="020B0604020202020204" pitchFamily="34" charset="0"/>
        <a:buChar char="•"/>
        <a:defRPr sz="983" kern="1200">
          <a:solidFill>
            <a:schemeClr val="tx1"/>
          </a:solidFill>
          <a:latin typeface="+mn-lt"/>
          <a:ea typeface="+mn-ea"/>
          <a:cs typeface="+mn-cs"/>
        </a:defRPr>
      </a:lvl5pPr>
      <a:lvl6pPr marL="1372972" indent="-124816" algn="l" defTabSz="499262" rtl="0" eaLnBrk="1" latinLnBrk="0" hangingPunct="1">
        <a:lnSpc>
          <a:spcPct val="90000"/>
        </a:lnSpc>
        <a:spcBef>
          <a:spcPts val="273"/>
        </a:spcBef>
        <a:buFont typeface="Arial" panose="020B0604020202020204" pitchFamily="34" charset="0"/>
        <a:buChar char="•"/>
        <a:defRPr sz="983" kern="1200">
          <a:solidFill>
            <a:schemeClr val="tx1"/>
          </a:solidFill>
          <a:latin typeface="+mn-lt"/>
          <a:ea typeface="+mn-ea"/>
          <a:cs typeface="+mn-cs"/>
        </a:defRPr>
      </a:lvl6pPr>
      <a:lvl7pPr marL="1622603" indent="-124816" algn="l" defTabSz="499262" rtl="0" eaLnBrk="1" latinLnBrk="0" hangingPunct="1">
        <a:lnSpc>
          <a:spcPct val="90000"/>
        </a:lnSpc>
        <a:spcBef>
          <a:spcPts val="273"/>
        </a:spcBef>
        <a:buFont typeface="Arial" panose="020B0604020202020204" pitchFamily="34" charset="0"/>
        <a:buChar char="•"/>
        <a:defRPr sz="983" kern="1200">
          <a:solidFill>
            <a:schemeClr val="tx1"/>
          </a:solidFill>
          <a:latin typeface="+mn-lt"/>
          <a:ea typeface="+mn-ea"/>
          <a:cs typeface="+mn-cs"/>
        </a:defRPr>
      </a:lvl7pPr>
      <a:lvl8pPr marL="1872234" indent="-124816" algn="l" defTabSz="499262" rtl="0" eaLnBrk="1" latinLnBrk="0" hangingPunct="1">
        <a:lnSpc>
          <a:spcPct val="90000"/>
        </a:lnSpc>
        <a:spcBef>
          <a:spcPts val="273"/>
        </a:spcBef>
        <a:buFont typeface="Arial" panose="020B0604020202020204" pitchFamily="34" charset="0"/>
        <a:buChar char="•"/>
        <a:defRPr sz="983" kern="1200">
          <a:solidFill>
            <a:schemeClr val="tx1"/>
          </a:solidFill>
          <a:latin typeface="+mn-lt"/>
          <a:ea typeface="+mn-ea"/>
          <a:cs typeface="+mn-cs"/>
        </a:defRPr>
      </a:lvl8pPr>
      <a:lvl9pPr marL="2121865" indent="-124816" algn="l" defTabSz="499262" rtl="0" eaLnBrk="1" latinLnBrk="0" hangingPunct="1">
        <a:lnSpc>
          <a:spcPct val="90000"/>
        </a:lnSpc>
        <a:spcBef>
          <a:spcPts val="273"/>
        </a:spcBef>
        <a:buFont typeface="Arial" panose="020B0604020202020204" pitchFamily="34" charset="0"/>
        <a:buChar char="•"/>
        <a:defRPr sz="98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99262" rtl="0" eaLnBrk="1" latinLnBrk="0" hangingPunct="1">
        <a:defRPr sz="983" kern="1200">
          <a:solidFill>
            <a:schemeClr val="tx1"/>
          </a:solidFill>
          <a:latin typeface="+mn-lt"/>
          <a:ea typeface="+mn-ea"/>
          <a:cs typeface="+mn-cs"/>
        </a:defRPr>
      </a:lvl1pPr>
      <a:lvl2pPr marL="249631" algn="l" defTabSz="499262" rtl="0" eaLnBrk="1" latinLnBrk="0" hangingPunct="1">
        <a:defRPr sz="983" kern="1200">
          <a:solidFill>
            <a:schemeClr val="tx1"/>
          </a:solidFill>
          <a:latin typeface="+mn-lt"/>
          <a:ea typeface="+mn-ea"/>
          <a:cs typeface="+mn-cs"/>
        </a:defRPr>
      </a:lvl2pPr>
      <a:lvl3pPr marL="499262" algn="l" defTabSz="499262" rtl="0" eaLnBrk="1" latinLnBrk="0" hangingPunct="1">
        <a:defRPr sz="983" kern="1200">
          <a:solidFill>
            <a:schemeClr val="tx1"/>
          </a:solidFill>
          <a:latin typeface="+mn-lt"/>
          <a:ea typeface="+mn-ea"/>
          <a:cs typeface="+mn-cs"/>
        </a:defRPr>
      </a:lvl3pPr>
      <a:lvl4pPr marL="748894" algn="l" defTabSz="499262" rtl="0" eaLnBrk="1" latinLnBrk="0" hangingPunct="1">
        <a:defRPr sz="983" kern="1200">
          <a:solidFill>
            <a:schemeClr val="tx1"/>
          </a:solidFill>
          <a:latin typeface="+mn-lt"/>
          <a:ea typeface="+mn-ea"/>
          <a:cs typeface="+mn-cs"/>
        </a:defRPr>
      </a:lvl4pPr>
      <a:lvl5pPr marL="998525" algn="l" defTabSz="499262" rtl="0" eaLnBrk="1" latinLnBrk="0" hangingPunct="1">
        <a:defRPr sz="983" kern="1200">
          <a:solidFill>
            <a:schemeClr val="tx1"/>
          </a:solidFill>
          <a:latin typeface="+mn-lt"/>
          <a:ea typeface="+mn-ea"/>
          <a:cs typeface="+mn-cs"/>
        </a:defRPr>
      </a:lvl5pPr>
      <a:lvl6pPr marL="1248156" algn="l" defTabSz="499262" rtl="0" eaLnBrk="1" latinLnBrk="0" hangingPunct="1">
        <a:defRPr sz="983" kern="1200">
          <a:solidFill>
            <a:schemeClr val="tx1"/>
          </a:solidFill>
          <a:latin typeface="+mn-lt"/>
          <a:ea typeface="+mn-ea"/>
          <a:cs typeface="+mn-cs"/>
        </a:defRPr>
      </a:lvl6pPr>
      <a:lvl7pPr marL="1497787" algn="l" defTabSz="499262" rtl="0" eaLnBrk="1" latinLnBrk="0" hangingPunct="1">
        <a:defRPr sz="983" kern="1200">
          <a:solidFill>
            <a:schemeClr val="tx1"/>
          </a:solidFill>
          <a:latin typeface="+mn-lt"/>
          <a:ea typeface="+mn-ea"/>
          <a:cs typeface="+mn-cs"/>
        </a:defRPr>
      </a:lvl7pPr>
      <a:lvl8pPr marL="1747418" algn="l" defTabSz="499262" rtl="0" eaLnBrk="1" latinLnBrk="0" hangingPunct="1">
        <a:defRPr sz="983" kern="1200">
          <a:solidFill>
            <a:schemeClr val="tx1"/>
          </a:solidFill>
          <a:latin typeface="+mn-lt"/>
          <a:ea typeface="+mn-ea"/>
          <a:cs typeface="+mn-cs"/>
        </a:defRPr>
      </a:lvl8pPr>
      <a:lvl9pPr marL="1997050" algn="l" defTabSz="499262" rtl="0" eaLnBrk="1" latinLnBrk="0" hangingPunct="1">
        <a:defRPr sz="98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5C269D3-C5F6-C04A-9941-CFBD5380D3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23" b="3795"/>
          <a:stretch/>
        </p:blipFill>
        <p:spPr>
          <a:xfrm>
            <a:off x="0" y="0"/>
            <a:ext cx="4992688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B66F088-F8F8-4B4F-A455-66325DCD45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4973" y="1919033"/>
            <a:ext cx="2021969" cy="3267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7034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D90D5-DFA5-9C45-8D4D-E06C78230C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248" y="365127"/>
            <a:ext cx="4306193" cy="712111"/>
          </a:xfrm>
        </p:spPr>
        <p:txBody>
          <a:bodyPr>
            <a:normAutofit/>
          </a:bodyPr>
          <a:lstStyle/>
          <a:p>
            <a:r>
              <a:rPr lang="en-US" dirty="0"/>
              <a:t>Part II – </a:t>
            </a:r>
            <a:r>
              <a:rPr lang="en-US" sz="2200" dirty="0"/>
              <a:t>Run your R scripts !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A5E31B-E4FF-E042-A600-188186F2F89E}"/>
              </a:ext>
            </a:extLst>
          </p:cNvPr>
          <p:cNvSpPr txBox="1"/>
          <p:nvPr/>
        </p:nvSpPr>
        <p:spPr>
          <a:xfrm>
            <a:off x="343247" y="1165860"/>
            <a:ext cx="430619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 is not pre-loaded…</a:t>
            </a:r>
          </a:p>
          <a:p>
            <a:r>
              <a:rPr lang="en-US" dirty="0">
                <a:solidFill>
                  <a:srgbClr val="008DF3"/>
                </a:solidFill>
              </a:rPr>
              <a:t>module load R</a:t>
            </a:r>
          </a:p>
          <a:p>
            <a:endParaRPr lang="en-US" dirty="0"/>
          </a:p>
          <a:p>
            <a:r>
              <a:rPr lang="en-US" dirty="0"/>
              <a:t>Run a .R script</a:t>
            </a:r>
          </a:p>
          <a:p>
            <a:r>
              <a:rPr lang="en-US" dirty="0" err="1">
                <a:solidFill>
                  <a:srgbClr val="008DF3"/>
                </a:solidFill>
              </a:rPr>
              <a:t>Rscript</a:t>
            </a:r>
            <a:r>
              <a:rPr lang="en-US" dirty="0">
                <a:solidFill>
                  <a:srgbClr val="008DF3"/>
                </a:solidFill>
              </a:rPr>
              <a:t> &lt;</a:t>
            </a:r>
            <a:r>
              <a:rPr lang="en-US" dirty="0" err="1">
                <a:solidFill>
                  <a:srgbClr val="008DF3"/>
                </a:solidFill>
              </a:rPr>
              <a:t>scriptname</a:t>
            </a:r>
            <a:r>
              <a:rPr lang="en-US" dirty="0">
                <a:solidFill>
                  <a:srgbClr val="008DF3"/>
                </a:solidFill>
              </a:rPr>
              <a:t>&gt;.R</a:t>
            </a:r>
          </a:p>
          <a:p>
            <a:endParaRPr lang="en-US" dirty="0"/>
          </a:p>
          <a:p>
            <a:r>
              <a:rPr lang="en-US" dirty="0"/>
              <a:t>But doing this runs on the </a:t>
            </a:r>
            <a:r>
              <a:rPr lang="en-US" dirty="0">
                <a:solidFill>
                  <a:srgbClr val="00B050"/>
                </a:solidFill>
              </a:rPr>
              <a:t>interactive node</a:t>
            </a:r>
          </a:p>
          <a:p>
            <a:r>
              <a:rPr lang="en-US" dirty="0"/>
              <a:t>(= entrance), not in the actual nodes of the cluster</a:t>
            </a:r>
          </a:p>
          <a:p>
            <a:endParaRPr lang="en-US" dirty="0"/>
          </a:p>
          <a:p>
            <a:r>
              <a:rPr lang="en-US" dirty="0"/>
              <a:t>Ok for short jobs e.g. to tidy data&amp; scripts or run some small tests…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5B7CC5-2073-4549-B346-B978713362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247" y="4596257"/>
            <a:ext cx="2468533" cy="198242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DF4A92F-7E96-CE45-A54D-0D11B4F2EBB6}"/>
              </a:ext>
            </a:extLst>
          </p:cNvPr>
          <p:cNvSpPr/>
          <p:nvPr/>
        </p:nvSpPr>
        <p:spPr>
          <a:xfrm>
            <a:off x="2811780" y="5264302"/>
            <a:ext cx="238474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But NOT for long jobs </a:t>
            </a:r>
            <a:r>
              <a:rPr lang="en-US" dirty="0"/>
              <a:t>(shared machine)</a:t>
            </a:r>
          </a:p>
        </p:txBody>
      </p:sp>
    </p:spTree>
    <p:extLst>
      <p:ext uri="{BB962C8B-B14F-4D97-AF65-F5344CB8AC3E}">
        <p14:creationId xmlns:p14="http://schemas.microsoft.com/office/powerpoint/2010/main" val="40891204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D90D5-DFA5-9C45-8D4D-E06C78230C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248" y="365127"/>
            <a:ext cx="4306193" cy="712111"/>
          </a:xfrm>
        </p:spPr>
        <p:txBody>
          <a:bodyPr>
            <a:normAutofit/>
          </a:bodyPr>
          <a:lstStyle/>
          <a:p>
            <a:r>
              <a:rPr lang="en-US" dirty="0"/>
              <a:t>Part II – </a:t>
            </a:r>
            <a:r>
              <a:rPr lang="en-US" sz="2200" dirty="0"/>
              <a:t>Run your R scripts !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9C6619-929E-BD4E-B03A-D01DDF3894D0}"/>
              </a:ext>
            </a:extLst>
          </p:cNvPr>
          <p:cNvSpPr txBox="1"/>
          <p:nvPr/>
        </p:nvSpPr>
        <p:spPr>
          <a:xfrm>
            <a:off x="343247" y="1165860"/>
            <a:ext cx="43061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 </a:t>
            </a:r>
            <a:r>
              <a:rPr lang="en-US" dirty="0">
                <a:solidFill>
                  <a:srgbClr val="00B050"/>
                </a:solidFill>
              </a:rPr>
              <a:t>job scripts </a:t>
            </a:r>
            <a:r>
              <a:rPr lang="en-US" dirty="0"/>
              <a:t>to request your job to run</a:t>
            </a:r>
          </a:p>
          <a:p>
            <a:r>
              <a:rPr lang="en-US" dirty="0"/>
              <a:t>= a .bash or .txt file containing instructions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ED8EC7-0120-3645-A5FE-8F16957A6C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3036"/>
          <a:stretch/>
        </p:blipFill>
        <p:spPr>
          <a:xfrm>
            <a:off x="26381" y="2809100"/>
            <a:ext cx="4966308" cy="284389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ED0585E-9AA5-F342-BA8A-89330CD14F56}"/>
              </a:ext>
            </a:extLst>
          </p:cNvPr>
          <p:cNvSpPr txBox="1"/>
          <p:nvPr/>
        </p:nvSpPr>
        <p:spPr>
          <a:xfrm>
            <a:off x="26380" y="2375734"/>
            <a:ext cx="2304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Shebang</a:t>
            </a:r>
            <a:r>
              <a:rPr lang="en-US" sz="1400" dirty="0">
                <a:solidFill>
                  <a:srgbClr val="FF0000"/>
                </a:solidFill>
              </a:rPr>
              <a:t>! </a:t>
            </a:r>
            <a:r>
              <a:rPr lang="en-US" dirty="0">
                <a:solidFill>
                  <a:srgbClr val="FF0000"/>
                </a:solidFill>
              </a:rPr>
              <a:t>+ </a:t>
            </a:r>
            <a:r>
              <a:rPr lang="en-US" dirty="0" err="1">
                <a:solidFill>
                  <a:srgbClr val="FF0000"/>
                </a:solidFill>
              </a:rPr>
              <a:t>interpretor</a:t>
            </a:r>
            <a:endParaRPr lang="en-US" sz="1400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45AC52C-B2B8-2847-BA6C-0B7823F0CE14}"/>
              </a:ext>
            </a:extLst>
          </p:cNvPr>
          <p:cNvSpPr txBox="1"/>
          <p:nvPr/>
        </p:nvSpPr>
        <p:spPr>
          <a:xfrm>
            <a:off x="3048640" y="2366665"/>
            <a:ext cx="1051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Options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35594CB-BF56-754D-BA05-57F454197092}"/>
              </a:ext>
            </a:extLst>
          </p:cNvPr>
          <p:cNvSpPr txBox="1"/>
          <p:nvPr/>
        </p:nvSpPr>
        <p:spPr>
          <a:xfrm>
            <a:off x="474293" y="5726100"/>
            <a:ext cx="3395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8DF3"/>
                </a:solidFill>
              </a:rPr>
              <a:t>Content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AB0A509-5F40-244B-998A-AA08D20946CB}"/>
              </a:ext>
            </a:extLst>
          </p:cNvPr>
          <p:cNvSpPr/>
          <p:nvPr/>
        </p:nvSpPr>
        <p:spPr>
          <a:xfrm>
            <a:off x="26380" y="2809099"/>
            <a:ext cx="1947386" cy="3015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91CCAEF-9960-4246-B652-090AB23340DF}"/>
              </a:ext>
            </a:extLst>
          </p:cNvPr>
          <p:cNvSpPr/>
          <p:nvPr/>
        </p:nvSpPr>
        <p:spPr>
          <a:xfrm>
            <a:off x="26379" y="3096260"/>
            <a:ext cx="4869005" cy="1011336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B787673-F99E-2947-A726-E51325FA47D0}"/>
              </a:ext>
            </a:extLst>
          </p:cNvPr>
          <p:cNvSpPr/>
          <p:nvPr/>
        </p:nvSpPr>
        <p:spPr>
          <a:xfrm>
            <a:off x="26379" y="4147831"/>
            <a:ext cx="4869005" cy="1260509"/>
          </a:xfrm>
          <a:prstGeom prst="rect">
            <a:avLst/>
          </a:prstGeom>
          <a:noFill/>
          <a:ln w="38100">
            <a:solidFill>
              <a:srgbClr val="008D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0685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D90D5-DFA5-9C45-8D4D-E06C78230C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248" y="365127"/>
            <a:ext cx="4306193" cy="712111"/>
          </a:xfrm>
        </p:spPr>
        <p:txBody>
          <a:bodyPr>
            <a:normAutofit/>
          </a:bodyPr>
          <a:lstStyle/>
          <a:p>
            <a:r>
              <a:rPr lang="en-US" dirty="0"/>
              <a:t>Part II – </a:t>
            </a:r>
            <a:r>
              <a:rPr lang="en-US" sz="2200" dirty="0"/>
              <a:t>Run your R scripts !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ED8EC7-0120-3645-A5FE-8F16957A6C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3036" b="56367"/>
          <a:stretch/>
        </p:blipFill>
        <p:spPr>
          <a:xfrm>
            <a:off x="26380" y="1446571"/>
            <a:ext cx="4966308" cy="124087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ED0585E-9AA5-F342-BA8A-89330CD14F56}"/>
              </a:ext>
            </a:extLst>
          </p:cNvPr>
          <p:cNvSpPr txBox="1"/>
          <p:nvPr/>
        </p:nvSpPr>
        <p:spPr>
          <a:xfrm>
            <a:off x="0" y="1077238"/>
            <a:ext cx="2304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Shebang</a:t>
            </a:r>
            <a:r>
              <a:rPr lang="en-US" sz="1400" dirty="0">
                <a:solidFill>
                  <a:srgbClr val="FF0000"/>
                </a:solidFill>
              </a:rPr>
              <a:t>! </a:t>
            </a:r>
            <a:r>
              <a:rPr lang="en-US" dirty="0">
                <a:solidFill>
                  <a:srgbClr val="FF0000"/>
                </a:solidFill>
              </a:rPr>
              <a:t>+ </a:t>
            </a:r>
            <a:r>
              <a:rPr lang="en-US" dirty="0" err="1">
                <a:solidFill>
                  <a:srgbClr val="FF0000"/>
                </a:solidFill>
              </a:rPr>
              <a:t>interpretor</a:t>
            </a:r>
            <a:endParaRPr lang="en-US" sz="1400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45AC52C-B2B8-2847-BA6C-0B7823F0CE14}"/>
              </a:ext>
            </a:extLst>
          </p:cNvPr>
          <p:cNvSpPr txBox="1"/>
          <p:nvPr/>
        </p:nvSpPr>
        <p:spPr>
          <a:xfrm>
            <a:off x="3093245" y="1077238"/>
            <a:ext cx="1051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Options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AB0A509-5F40-244B-998A-AA08D20946CB}"/>
              </a:ext>
            </a:extLst>
          </p:cNvPr>
          <p:cNvSpPr/>
          <p:nvPr/>
        </p:nvSpPr>
        <p:spPr>
          <a:xfrm>
            <a:off x="26379" y="1445562"/>
            <a:ext cx="1947386" cy="3015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91CCAEF-9960-4246-B652-090AB23340DF}"/>
              </a:ext>
            </a:extLst>
          </p:cNvPr>
          <p:cNvSpPr/>
          <p:nvPr/>
        </p:nvSpPr>
        <p:spPr>
          <a:xfrm>
            <a:off x="26378" y="1764330"/>
            <a:ext cx="4869005" cy="923114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6023762-4C15-1549-B092-8C235715AF57}"/>
              </a:ext>
            </a:extLst>
          </p:cNvPr>
          <p:cNvSpPr txBox="1"/>
          <p:nvPr/>
        </p:nvSpPr>
        <p:spPr>
          <a:xfrm>
            <a:off x="343248" y="2988527"/>
            <a:ext cx="44071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8DF3"/>
                </a:solidFill>
              </a:rPr>
              <a:t>#SBATCH --</a:t>
            </a:r>
            <a:r>
              <a:rPr lang="en-US" dirty="0" err="1">
                <a:solidFill>
                  <a:srgbClr val="008DF3"/>
                </a:solidFill>
              </a:rPr>
              <a:t>ntasks</a:t>
            </a:r>
            <a:r>
              <a:rPr lang="en-US" dirty="0">
                <a:solidFill>
                  <a:srgbClr val="008DF3"/>
                </a:solidFill>
              </a:rPr>
              <a:t>=&lt;N&gt; </a:t>
            </a:r>
            <a:r>
              <a:rPr lang="en-US" dirty="0"/>
              <a:t>for parallel processing</a:t>
            </a:r>
          </a:p>
          <a:p>
            <a:r>
              <a:rPr lang="en-US" dirty="0">
                <a:solidFill>
                  <a:srgbClr val="008DF3"/>
                </a:solidFill>
              </a:rPr>
              <a:t>#SBATCH --mem=&lt;N&gt;  </a:t>
            </a:r>
            <a:r>
              <a:rPr lang="en-US" dirty="0"/>
              <a:t>(default in MB)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5E75066-65D5-CB40-A312-A95543A45308}"/>
              </a:ext>
            </a:extLst>
          </p:cNvPr>
          <p:cNvSpPr txBox="1"/>
          <p:nvPr/>
        </p:nvSpPr>
        <p:spPr>
          <a:xfrm>
            <a:off x="439115" y="4359686"/>
            <a:ext cx="44071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8DF3"/>
                </a:solidFill>
              </a:rPr>
              <a:t>#SBATCH --mail-user &lt;</a:t>
            </a:r>
            <a:r>
              <a:rPr lang="en-US" dirty="0" err="1">
                <a:solidFill>
                  <a:srgbClr val="008DF3"/>
                </a:solidFill>
              </a:rPr>
              <a:t>mail@rug.nl</a:t>
            </a:r>
            <a:r>
              <a:rPr lang="en-US" dirty="0">
                <a:solidFill>
                  <a:srgbClr val="008DF3"/>
                </a:solidFill>
              </a:rPr>
              <a:t>&gt;</a:t>
            </a:r>
          </a:p>
          <a:p>
            <a:r>
              <a:rPr lang="en-US" dirty="0">
                <a:solidFill>
                  <a:srgbClr val="008DF3"/>
                </a:solidFill>
              </a:rPr>
              <a:t>#SBATCH --mail-type  END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EF50232-9B9A-D241-810E-0FB2D7AC6969}"/>
              </a:ext>
            </a:extLst>
          </p:cNvPr>
          <p:cNvSpPr txBox="1"/>
          <p:nvPr/>
        </p:nvSpPr>
        <p:spPr>
          <a:xfrm>
            <a:off x="346457" y="3990354"/>
            <a:ext cx="3798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Send a mail when the job Is completed</a:t>
            </a:r>
          </a:p>
        </p:txBody>
      </p:sp>
    </p:spTree>
    <p:extLst>
      <p:ext uri="{BB962C8B-B14F-4D97-AF65-F5344CB8AC3E}">
        <p14:creationId xmlns:p14="http://schemas.microsoft.com/office/powerpoint/2010/main" val="34729736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D90D5-DFA5-9C45-8D4D-E06C78230C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248" y="365127"/>
            <a:ext cx="4306193" cy="712111"/>
          </a:xfrm>
        </p:spPr>
        <p:txBody>
          <a:bodyPr>
            <a:normAutofit/>
          </a:bodyPr>
          <a:lstStyle/>
          <a:p>
            <a:r>
              <a:rPr lang="en-US" dirty="0"/>
              <a:t>Part II – </a:t>
            </a:r>
            <a:r>
              <a:rPr lang="en-US" sz="2200" dirty="0"/>
              <a:t>Run your R scripts !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C35831D-D085-1E4B-97E7-9ED5132D200B}"/>
              </a:ext>
            </a:extLst>
          </p:cNvPr>
          <p:cNvSpPr/>
          <p:nvPr/>
        </p:nvSpPr>
        <p:spPr>
          <a:xfrm>
            <a:off x="205739" y="1588138"/>
            <a:ext cx="449008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>
                    <a:lumMod val="95000"/>
                  </a:schemeClr>
                </a:solidFill>
                <a:effectLst/>
                <a:latin typeface="Menlo" panose="020B0609030804020204" pitchFamily="49" charset="0"/>
              </a:rPr>
              <a:t>Submitted batch job </a:t>
            </a:r>
            <a:r>
              <a:rPr lang="en-US" dirty="0">
                <a:solidFill>
                  <a:srgbClr val="00B050"/>
                </a:solidFill>
                <a:effectLst/>
                <a:latin typeface="Menlo" panose="020B0609030804020204" pitchFamily="49" charset="0"/>
              </a:rPr>
              <a:t>1169514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B08906-5D8E-6648-9119-FB1E30EC2570}"/>
              </a:ext>
            </a:extLst>
          </p:cNvPr>
          <p:cNvSpPr txBox="1"/>
          <p:nvPr/>
        </p:nvSpPr>
        <p:spPr>
          <a:xfrm>
            <a:off x="205739" y="2068830"/>
            <a:ext cx="47869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You can check your job using </a:t>
            </a:r>
            <a:r>
              <a:rPr lang="en-US" dirty="0" err="1"/>
              <a:t>squeue</a:t>
            </a:r>
            <a:endParaRPr lang="en-US" dirty="0"/>
          </a:p>
          <a:p>
            <a:r>
              <a:rPr lang="en-US" dirty="0" err="1">
                <a:solidFill>
                  <a:srgbClr val="008DF3"/>
                </a:solidFill>
              </a:rPr>
              <a:t>squeue</a:t>
            </a:r>
            <a:r>
              <a:rPr lang="en-US" dirty="0"/>
              <a:t>		- status of all jobs	</a:t>
            </a:r>
          </a:p>
          <a:p>
            <a:r>
              <a:rPr lang="en-US" dirty="0" err="1">
                <a:solidFill>
                  <a:srgbClr val="008DF3"/>
                </a:solidFill>
              </a:rPr>
              <a:t>squeue</a:t>
            </a:r>
            <a:r>
              <a:rPr lang="en-US" dirty="0">
                <a:solidFill>
                  <a:srgbClr val="008DF3"/>
                </a:solidFill>
              </a:rPr>
              <a:t> –u $USER</a:t>
            </a:r>
            <a:r>
              <a:rPr lang="en-US" dirty="0"/>
              <a:t> 	- status of your jobs</a:t>
            </a:r>
          </a:p>
          <a:p>
            <a:r>
              <a:rPr lang="en-US" dirty="0" err="1">
                <a:solidFill>
                  <a:srgbClr val="008DF3"/>
                </a:solidFill>
              </a:rPr>
              <a:t>squeue</a:t>
            </a:r>
            <a:r>
              <a:rPr lang="en-US" dirty="0"/>
              <a:t> </a:t>
            </a:r>
            <a:r>
              <a:rPr lang="en-US" dirty="0">
                <a:solidFill>
                  <a:srgbClr val="008DF3"/>
                </a:solidFill>
              </a:rPr>
              <a:t>&lt;</a:t>
            </a:r>
            <a:r>
              <a:rPr lang="en-US" dirty="0" err="1">
                <a:solidFill>
                  <a:srgbClr val="008DF3"/>
                </a:solidFill>
              </a:rPr>
              <a:t>jobID</a:t>
            </a:r>
            <a:r>
              <a:rPr lang="en-US" dirty="0">
                <a:solidFill>
                  <a:srgbClr val="008DF3"/>
                </a:solidFill>
              </a:rPr>
              <a:t>&gt;</a:t>
            </a:r>
            <a:r>
              <a:rPr lang="en-US" dirty="0"/>
              <a:t>	- status of a given job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62103D7-65FB-AB42-8259-4B0A2962B2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35882"/>
            <a:ext cx="4992688" cy="91107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D8E5430-4E28-9C48-8AB6-F8E8F356EE13}"/>
              </a:ext>
            </a:extLst>
          </p:cNvPr>
          <p:cNvSpPr txBox="1"/>
          <p:nvPr/>
        </p:nvSpPr>
        <p:spPr>
          <a:xfrm>
            <a:off x="343248" y="4513679"/>
            <a:ext cx="38629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Status</a:t>
            </a:r>
          </a:p>
          <a:p>
            <a:r>
              <a:rPr lang="en-US" dirty="0"/>
              <a:t>'PD : pending, waiting to run</a:t>
            </a:r>
          </a:p>
          <a:p>
            <a:r>
              <a:rPr lang="en-US" dirty="0"/>
              <a:t>R : running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3D0B339-D9E3-5940-BA0B-5EFC22247669}"/>
              </a:ext>
            </a:extLst>
          </p:cNvPr>
          <p:cNvSpPr txBox="1"/>
          <p:nvPr/>
        </p:nvSpPr>
        <p:spPr>
          <a:xfrm>
            <a:off x="343248" y="5692140"/>
            <a:ext cx="32808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Can’t find you job in the list ?</a:t>
            </a:r>
          </a:p>
          <a:p>
            <a:r>
              <a:rPr lang="en-US" dirty="0">
                <a:solidFill>
                  <a:srgbClr val="00B050"/>
                </a:solidFill>
              </a:rPr>
              <a:t>Probably completed </a:t>
            </a:r>
            <a:r>
              <a:rPr lang="en-US" dirty="0">
                <a:solidFill>
                  <a:srgbClr val="FF0000"/>
                </a:solidFill>
              </a:rPr>
              <a:t>or crashed.</a:t>
            </a:r>
          </a:p>
          <a:p>
            <a:r>
              <a:rPr lang="en-US" dirty="0"/>
              <a:t>Go check this </a:t>
            </a:r>
            <a:r>
              <a:rPr lang="en-US" dirty="0">
                <a:solidFill>
                  <a:srgbClr val="008DF3"/>
                </a:solidFill>
              </a:rPr>
              <a:t>.out </a:t>
            </a:r>
            <a:r>
              <a:rPr lang="en-US" dirty="0"/>
              <a:t>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7C3DB9C-7F89-9147-A02F-50C4D26D52A5}"/>
              </a:ext>
            </a:extLst>
          </p:cNvPr>
          <p:cNvSpPr txBox="1"/>
          <p:nvPr/>
        </p:nvSpPr>
        <p:spPr>
          <a:xfrm>
            <a:off x="205739" y="998907"/>
            <a:ext cx="28101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Submit your job using</a:t>
            </a:r>
          </a:p>
          <a:p>
            <a:r>
              <a:rPr lang="en-US" dirty="0" err="1">
                <a:solidFill>
                  <a:srgbClr val="008DF3"/>
                </a:solidFill>
              </a:rPr>
              <a:t>sbatch</a:t>
            </a:r>
            <a:r>
              <a:rPr lang="en-US" dirty="0">
                <a:solidFill>
                  <a:srgbClr val="008DF3"/>
                </a:solidFill>
              </a:rPr>
              <a:t> &lt;filename&gt;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8A3AAA-245A-7D4C-9CD9-8FAEB26EB71C}"/>
              </a:ext>
            </a:extLst>
          </p:cNvPr>
          <p:cNvSpPr txBox="1"/>
          <p:nvPr/>
        </p:nvSpPr>
        <p:spPr>
          <a:xfrm>
            <a:off x="3122341" y="1297137"/>
            <a:ext cx="981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Job ID !</a:t>
            </a:r>
          </a:p>
        </p:txBody>
      </p:sp>
    </p:spTree>
    <p:extLst>
      <p:ext uri="{BB962C8B-B14F-4D97-AF65-F5344CB8AC3E}">
        <p14:creationId xmlns:p14="http://schemas.microsoft.com/office/powerpoint/2010/main" val="7130319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 descr="page40image4987568">
            <a:extLst>
              <a:ext uri="{FF2B5EF4-FFF2-40B4-BE49-F238E27FC236}">
                <a16:creationId xmlns:a16="http://schemas.microsoft.com/office/drawing/2014/main" id="{689AD3D3-CA2E-384B-BDB7-DBC6DF5422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0691" y="0"/>
            <a:ext cx="2581997" cy="6845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Bent Arrow 5">
            <a:extLst>
              <a:ext uri="{FF2B5EF4-FFF2-40B4-BE49-F238E27FC236}">
                <a16:creationId xmlns:a16="http://schemas.microsoft.com/office/drawing/2014/main" id="{2FF22ADF-1260-2B43-94B3-2230596F9961}"/>
              </a:ext>
            </a:extLst>
          </p:cNvPr>
          <p:cNvSpPr/>
          <p:nvPr/>
        </p:nvSpPr>
        <p:spPr>
          <a:xfrm>
            <a:off x="914400" y="609600"/>
            <a:ext cx="2216727" cy="1661000"/>
          </a:xfrm>
          <a:prstGeom prst="bentArrow">
            <a:avLst>
              <a:gd name="adj1" fmla="val 6944"/>
              <a:gd name="adj2" fmla="val 14583"/>
              <a:gd name="adj3" fmla="val 25000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Bent Arrow 6">
            <a:extLst>
              <a:ext uri="{FF2B5EF4-FFF2-40B4-BE49-F238E27FC236}">
                <a16:creationId xmlns:a16="http://schemas.microsoft.com/office/drawing/2014/main" id="{D3F6FBA1-C542-3040-9B9B-F497E2947C10}"/>
              </a:ext>
            </a:extLst>
          </p:cNvPr>
          <p:cNvSpPr/>
          <p:nvPr/>
        </p:nvSpPr>
        <p:spPr>
          <a:xfrm rot="16200000">
            <a:off x="1156854" y="3387436"/>
            <a:ext cx="1607127" cy="2341418"/>
          </a:xfrm>
          <a:prstGeom prst="bentArrow">
            <a:avLst>
              <a:gd name="adj1" fmla="val 6944"/>
              <a:gd name="adj2" fmla="val 14583"/>
              <a:gd name="adj3" fmla="val 25000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CC9586-418A-054B-9BB6-2483D32B52F3}"/>
              </a:ext>
            </a:extLst>
          </p:cNvPr>
          <p:cNvSpPr txBox="1"/>
          <p:nvPr/>
        </p:nvSpPr>
        <p:spPr>
          <a:xfrm>
            <a:off x="789708" y="2827924"/>
            <a:ext cx="7533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(You)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98CE72-5B85-4747-AD27-F55B2CCACB19}"/>
              </a:ext>
            </a:extLst>
          </p:cNvPr>
          <p:cNvSpPr txBox="1"/>
          <p:nvPr/>
        </p:nvSpPr>
        <p:spPr>
          <a:xfrm>
            <a:off x="1029638" y="240268"/>
            <a:ext cx="1381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Send scripts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661C042-F574-E24B-8D41-1C9F244E2097}"/>
              </a:ext>
            </a:extLst>
          </p:cNvPr>
          <p:cNvSpPr txBox="1"/>
          <p:nvPr/>
        </p:nvSpPr>
        <p:spPr>
          <a:xfrm>
            <a:off x="805762" y="5549701"/>
            <a:ext cx="1604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Collect results</a:t>
            </a:r>
          </a:p>
        </p:txBody>
      </p:sp>
    </p:spTree>
    <p:extLst>
      <p:ext uri="{BB962C8B-B14F-4D97-AF65-F5344CB8AC3E}">
        <p14:creationId xmlns:p14="http://schemas.microsoft.com/office/powerpoint/2010/main" val="31490113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D40827-3437-9547-9957-59EC59A25C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0110" y="814243"/>
            <a:ext cx="4655126" cy="48522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I. Enter the cluster</a:t>
            </a:r>
          </a:p>
          <a:p>
            <a:pPr marL="342900" indent="-342900">
              <a:buAutoNum type="arabicPeriod"/>
            </a:pPr>
            <a:r>
              <a:rPr lang="en-US" sz="2800" dirty="0"/>
              <a:t>Connect to Peregrine</a:t>
            </a:r>
          </a:p>
          <a:p>
            <a:pPr marL="342900" indent="-342900">
              <a:buAutoNum type="arabicPeriod"/>
            </a:pPr>
            <a:r>
              <a:rPr lang="en-US" sz="2800" dirty="0"/>
              <a:t>Navigate in Peregrine</a:t>
            </a:r>
          </a:p>
          <a:p>
            <a:pPr marL="342900" indent="-342900">
              <a:buAutoNum type="arabicPeriod"/>
            </a:pPr>
            <a:r>
              <a:rPr lang="en-US" sz="2800" dirty="0"/>
              <a:t>Exchange files w/ Peregrine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/>
              <a:t>II. Run jobs on the cluster</a:t>
            </a:r>
          </a:p>
          <a:p>
            <a:pPr marL="342900" indent="-342900">
              <a:buAutoNum type="arabicPeriod"/>
            </a:pPr>
            <a:r>
              <a:rPr lang="en-US" sz="2800" dirty="0"/>
              <a:t>Create a job script</a:t>
            </a:r>
          </a:p>
          <a:p>
            <a:pPr marL="342900" indent="-342900">
              <a:buAutoNum type="arabicPeriod"/>
            </a:pPr>
            <a:r>
              <a:rPr lang="en-US" sz="2800" dirty="0"/>
              <a:t>Run a job script</a:t>
            </a:r>
          </a:p>
          <a:p>
            <a:pPr marL="342900" indent="-342900">
              <a:buAutoNum type="arabicPeriod"/>
            </a:pPr>
            <a:r>
              <a:rPr lang="en-US" sz="2800" dirty="0"/>
              <a:t>Control your job’s status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D267B9-1245-1A41-9E7D-2CF91A74A5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1515" b="41861"/>
          <a:stretch/>
        </p:blipFill>
        <p:spPr>
          <a:xfrm>
            <a:off x="414609" y="5457036"/>
            <a:ext cx="3591443" cy="597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452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D90D5-DFA5-9C45-8D4D-E06C78230C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248" y="365127"/>
            <a:ext cx="4306193" cy="712111"/>
          </a:xfrm>
        </p:spPr>
        <p:txBody>
          <a:bodyPr/>
          <a:lstStyle/>
          <a:p>
            <a:r>
              <a:rPr lang="en-US" dirty="0"/>
              <a:t>Part I – Connect to Peregrine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2C325C-1B57-6C4D-B755-CBFCA5911C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7818" y="1274480"/>
            <a:ext cx="4597052" cy="11555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 err="1"/>
              <a:t>ssh</a:t>
            </a:r>
            <a:r>
              <a:rPr lang="en-US" sz="1800" dirty="0"/>
              <a:t>  &lt;S-number&gt;@</a:t>
            </a:r>
            <a:r>
              <a:rPr lang="en-US" sz="1800" dirty="0" err="1"/>
              <a:t>peregrine.hpc.rug.nl</a:t>
            </a:r>
            <a:endParaRPr lang="en-US" sz="1800" dirty="0"/>
          </a:p>
          <a:p>
            <a:pPr marL="0" indent="0">
              <a:buNone/>
            </a:pPr>
            <a:r>
              <a:rPr lang="en-US" sz="1800" dirty="0"/>
              <a:t>and type your usual password !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9D118B1-8BC4-3D43-AAB3-7BD35B4148DA}"/>
              </a:ext>
            </a:extLst>
          </p:cNvPr>
          <p:cNvSpPr txBox="1">
            <a:spLocks/>
          </p:cNvSpPr>
          <p:nvPr/>
        </p:nvSpPr>
        <p:spPr>
          <a:xfrm>
            <a:off x="197818" y="5177790"/>
            <a:ext cx="4597052" cy="13944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24816" indent="-124816" algn="l" defTabSz="499262" rtl="0" eaLnBrk="1" latinLnBrk="0" hangingPunct="1">
              <a:lnSpc>
                <a:spcPct val="90000"/>
              </a:lnSpc>
              <a:spcBef>
                <a:spcPts val="546"/>
              </a:spcBef>
              <a:buFont typeface="Arial" panose="020B0604020202020204" pitchFamily="34" charset="0"/>
              <a:buChar char="•"/>
              <a:defRPr sz="15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74447" indent="-124816" algn="l" defTabSz="499262" rtl="0" eaLnBrk="1" latinLnBrk="0" hangingPunct="1">
              <a:lnSpc>
                <a:spcPct val="90000"/>
              </a:lnSpc>
              <a:spcBef>
                <a:spcPts val="273"/>
              </a:spcBef>
              <a:buFont typeface="Arial" panose="020B0604020202020204" pitchFamily="34" charset="0"/>
              <a:buChar char="•"/>
              <a:defRPr sz="13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4078" indent="-124816" algn="l" defTabSz="499262" rtl="0" eaLnBrk="1" latinLnBrk="0" hangingPunct="1">
              <a:lnSpc>
                <a:spcPct val="90000"/>
              </a:lnSpc>
              <a:spcBef>
                <a:spcPts val="273"/>
              </a:spcBef>
              <a:buFont typeface="Arial" panose="020B0604020202020204" pitchFamily="34" charset="0"/>
              <a:buChar char="•"/>
              <a:defRPr sz="109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73709" indent="-124816" algn="l" defTabSz="499262" rtl="0" eaLnBrk="1" latinLnBrk="0" hangingPunct="1">
              <a:lnSpc>
                <a:spcPct val="90000"/>
              </a:lnSpc>
              <a:spcBef>
                <a:spcPts val="273"/>
              </a:spcBef>
              <a:buFont typeface="Arial" panose="020B0604020202020204" pitchFamily="34" charset="0"/>
              <a:buChar char="•"/>
              <a:defRPr sz="98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23340" indent="-124816" algn="l" defTabSz="499262" rtl="0" eaLnBrk="1" latinLnBrk="0" hangingPunct="1">
              <a:lnSpc>
                <a:spcPct val="90000"/>
              </a:lnSpc>
              <a:spcBef>
                <a:spcPts val="273"/>
              </a:spcBef>
              <a:buFont typeface="Arial" panose="020B0604020202020204" pitchFamily="34" charset="0"/>
              <a:buChar char="•"/>
              <a:defRPr sz="98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2972" indent="-124816" algn="l" defTabSz="499262" rtl="0" eaLnBrk="1" latinLnBrk="0" hangingPunct="1">
              <a:lnSpc>
                <a:spcPct val="90000"/>
              </a:lnSpc>
              <a:spcBef>
                <a:spcPts val="273"/>
              </a:spcBef>
              <a:buFont typeface="Arial" panose="020B0604020202020204" pitchFamily="34" charset="0"/>
              <a:buChar char="•"/>
              <a:defRPr sz="98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22603" indent="-124816" algn="l" defTabSz="499262" rtl="0" eaLnBrk="1" latinLnBrk="0" hangingPunct="1">
              <a:lnSpc>
                <a:spcPct val="90000"/>
              </a:lnSpc>
              <a:spcBef>
                <a:spcPts val="273"/>
              </a:spcBef>
              <a:buFont typeface="Arial" panose="020B0604020202020204" pitchFamily="34" charset="0"/>
              <a:buChar char="•"/>
              <a:defRPr sz="98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72234" indent="-124816" algn="l" defTabSz="499262" rtl="0" eaLnBrk="1" latinLnBrk="0" hangingPunct="1">
              <a:lnSpc>
                <a:spcPct val="90000"/>
              </a:lnSpc>
              <a:spcBef>
                <a:spcPts val="273"/>
              </a:spcBef>
              <a:buFont typeface="Arial" panose="020B0604020202020204" pitchFamily="34" charset="0"/>
              <a:buChar char="•"/>
              <a:defRPr sz="98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21865" indent="-124816" algn="l" defTabSz="499262" rtl="0" eaLnBrk="1" latinLnBrk="0" hangingPunct="1">
              <a:lnSpc>
                <a:spcPct val="90000"/>
              </a:lnSpc>
              <a:spcBef>
                <a:spcPts val="273"/>
              </a:spcBef>
              <a:buFont typeface="Arial" panose="020B0604020202020204" pitchFamily="34" charset="0"/>
              <a:buChar char="•"/>
              <a:defRPr sz="98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dirty="0"/>
              <a:t>You land on your home directory</a:t>
            </a:r>
          </a:p>
          <a:p>
            <a:pPr marL="0" indent="0">
              <a:buNone/>
            </a:pPr>
            <a:r>
              <a:rPr lang="en-US" dirty="0"/>
              <a:t>/home/$USER</a:t>
            </a:r>
          </a:p>
          <a:p>
            <a:pPr marL="0" indent="0">
              <a:buNone/>
            </a:pPr>
            <a:r>
              <a:rPr lang="en-US" dirty="0"/>
              <a:t>but you can also have a directory on /data (more storage)</a:t>
            </a:r>
          </a:p>
          <a:p>
            <a:pPr marL="0" indent="0">
              <a:buNone/>
            </a:pPr>
            <a:r>
              <a:rPr lang="en-US" dirty="0"/>
              <a:t>/data/$USER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sz="18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18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302618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D90D5-DFA5-9C45-8D4D-E06C78230C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248" y="365127"/>
            <a:ext cx="4306193" cy="712111"/>
          </a:xfrm>
        </p:spPr>
        <p:txBody>
          <a:bodyPr>
            <a:normAutofit fontScale="90000"/>
          </a:bodyPr>
          <a:lstStyle/>
          <a:p>
            <a:r>
              <a:rPr lang="en-US" dirty="0"/>
              <a:t>Part I – </a:t>
            </a:r>
            <a:r>
              <a:rPr lang="en-US" sz="2200" dirty="0"/>
              <a:t>Navigate in the command line</a:t>
            </a:r>
            <a:endParaRPr lang="en-US" dirty="0"/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40BC940E-F392-2B41-A40F-1253A6C05698}"/>
              </a:ext>
            </a:extLst>
          </p:cNvPr>
          <p:cNvSpPr txBox="1">
            <a:spLocks/>
          </p:cNvSpPr>
          <p:nvPr/>
        </p:nvSpPr>
        <p:spPr>
          <a:xfrm>
            <a:off x="342553" y="2970395"/>
            <a:ext cx="4306888" cy="3339119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124816" indent="-124816" algn="l" defTabSz="499262" rtl="0" eaLnBrk="1" latinLnBrk="0" hangingPunct="1">
              <a:lnSpc>
                <a:spcPct val="90000"/>
              </a:lnSpc>
              <a:spcBef>
                <a:spcPts val="546"/>
              </a:spcBef>
              <a:buFont typeface="Arial" panose="020B0604020202020204" pitchFamily="34" charset="0"/>
              <a:buChar char="•"/>
              <a:defRPr sz="15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74447" indent="-124816" algn="l" defTabSz="499262" rtl="0" eaLnBrk="1" latinLnBrk="0" hangingPunct="1">
              <a:lnSpc>
                <a:spcPct val="90000"/>
              </a:lnSpc>
              <a:spcBef>
                <a:spcPts val="273"/>
              </a:spcBef>
              <a:buFont typeface="Arial" panose="020B0604020202020204" pitchFamily="34" charset="0"/>
              <a:buChar char="•"/>
              <a:defRPr sz="13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4078" indent="-124816" algn="l" defTabSz="499262" rtl="0" eaLnBrk="1" latinLnBrk="0" hangingPunct="1">
              <a:lnSpc>
                <a:spcPct val="90000"/>
              </a:lnSpc>
              <a:spcBef>
                <a:spcPts val="273"/>
              </a:spcBef>
              <a:buFont typeface="Arial" panose="020B0604020202020204" pitchFamily="34" charset="0"/>
              <a:buChar char="•"/>
              <a:defRPr sz="109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73709" indent="-124816" algn="l" defTabSz="499262" rtl="0" eaLnBrk="1" latinLnBrk="0" hangingPunct="1">
              <a:lnSpc>
                <a:spcPct val="90000"/>
              </a:lnSpc>
              <a:spcBef>
                <a:spcPts val="273"/>
              </a:spcBef>
              <a:buFont typeface="Arial" panose="020B0604020202020204" pitchFamily="34" charset="0"/>
              <a:buChar char="•"/>
              <a:defRPr sz="98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23340" indent="-124816" algn="l" defTabSz="499262" rtl="0" eaLnBrk="1" latinLnBrk="0" hangingPunct="1">
              <a:lnSpc>
                <a:spcPct val="90000"/>
              </a:lnSpc>
              <a:spcBef>
                <a:spcPts val="273"/>
              </a:spcBef>
              <a:buFont typeface="Arial" panose="020B0604020202020204" pitchFamily="34" charset="0"/>
              <a:buChar char="•"/>
              <a:defRPr sz="98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2972" indent="-124816" algn="l" defTabSz="499262" rtl="0" eaLnBrk="1" latinLnBrk="0" hangingPunct="1">
              <a:lnSpc>
                <a:spcPct val="90000"/>
              </a:lnSpc>
              <a:spcBef>
                <a:spcPts val="273"/>
              </a:spcBef>
              <a:buFont typeface="Arial" panose="020B0604020202020204" pitchFamily="34" charset="0"/>
              <a:buChar char="•"/>
              <a:defRPr sz="98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22603" indent="-124816" algn="l" defTabSz="499262" rtl="0" eaLnBrk="1" latinLnBrk="0" hangingPunct="1">
              <a:lnSpc>
                <a:spcPct val="90000"/>
              </a:lnSpc>
              <a:spcBef>
                <a:spcPts val="273"/>
              </a:spcBef>
              <a:buFont typeface="Arial" panose="020B0604020202020204" pitchFamily="34" charset="0"/>
              <a:buChar char="•"/>
              <a:defRPr sz="98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72234" indent="-124816" algn="l" defTabSz="499262" rtl="0" eaLnBrk="1" latinLnBrk="0" hangingPunct="1">
              <a:lnSpc>
                <a:spcPct val="90000"/>
              </a:lnSpc>
              <a:spcBef>
                <a:spcPts val="273"/>
              </a:spcBef>
              <a:buFont typeface="Arial" panose="020B0604020202020204" pitchFamily="34" charset="0"/>
              <a:buChar char="•"/>
              <a:defRPr sz="98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21865" indent="-124816" algn="l" defTabSz="499262" rtl="0" eaLnBrk="1" latinLnBrk="0" hangingPunct="1">
              <a:lnSpc>
                <a:spcPct val="90000"/>
              </a:lnSpc>
              <a:spcBef>
                <a:spcPts val="273"/>
              </a:spcBef>
              <a:buFont typeface="Arial" panose="020B0604020202020204" pitchFamily="34" charset="0"/>
              <a:buChar char="•"/>
              <a:defRPr sz="98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Change directory : command cd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cd &lt;directory&gt;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solidFill>
                  <a:srgbClr val="008DF3"/>
                </a:solidFill>
              </a:rPr>
              <a:t>cd  </a:t>
            </a:r>
            <a:r>
              <a:rPr lang="en-US" b="1" dirty="0" err="1">
                <a:solidFill>
                  <a:srgbClr val="008DF3"/>
                </a:solidFill>
              </a:rPr>
              <a:t>my_directory</a:t>
            </a: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cd &lt;path&gt;</a:t>
            </a:r>
          </a:p>
          <a:p>
            <a:pPr marL="0" indent="0">
              <a:buNone/>
            </a:pPr>
            <a:r>
              <a:rPr lang="en-US" b="1" dirty="0">
                <a:solidFill>
                  <a:srgbClr val="008DF3"/>
                </a:solidFill>
              </a:rPr>
              <a:t>cd </a:t>
            </a:r>
            <a:r>
              <a:rPr lang="en-US" b="1" dirty="0" err="1">
                <a:solidFill>
                  <a:srgbClr val="008DF3"/>
                </a:solidFill>
              </a:rPr>
              <a:t>my_directory</a:t>
            </a:r>
            <a:r>
              <a:rPr lang="en-US" b="1" dirty="0">
                <a:solidFill>
                  <a:srgbClr val="008DF3"/>
                </a:solidFill>
              </a:rPr>
              <a:t>/</a:t>
            </a:r>
            <a:r>
              <a:rPr lang="en-US" b="1" dirty="0" err="1">
                <a:solidFill>
                  <a:srgbClr val="008DF3"/>
                </a:solidFill>
              </a:rPr>
              <a:t>sub_directory</a:t>
            </a:r>
            <a:endParaRPr lang="en-US" b="1" dirty="0">
              <a:solidFill>
                <a:srgbClr val="008DF3"/>
              </a:solidFill>
            </a:endParaRPr>
          </a:p>
          <a:p>
            <a:pPr marL="0" indent="0">
              <a:buNone/>
            </a:pPr>
            <a:r>
              <a:rPr lang="en-US" b="1" dirty="0">
                <a:solidFill>
                  <a:srgbClr val="008DF3"/>
                </a:solidFill>
              </a:rPr>
              <a:t>cd home/$USER/</a:t>
            </a:r>
            <a:r>
              <a:rPr lang="en-US" b="1" dirty="0" err="1">
                <a:solidFill>
                  <a:srgbClr val="008DF3"/>
                </a:solidFill>
              </a:rPr>
              <a:t>my_directory</a:t>
            </a:r>
            <a:r>
              <a:rPr lang="en-US" b="1" dirty="0">
                <a:solidFill>
                  <a:srgbClr val="008DF3"/>
                </a:solidFill>
              </a:rPr>
              <a:t>/</a:t>
            </a:r>
            <a:r>
              <a:rPr lang="en-US" b="1" dirty="0" err="1">
                <a:solidFill>
                  <a:srgbClr val="008DF3"/>
                </a:solidFill>
              </a:rPr>
              <a:t>sub_directory</a:t>
            </a: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..	points to the upper directory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.	points to the current directory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~ 	points to the root (/home/$USER)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Lost ? Command print working directory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 err="1">
                <a:solidFill>
                  <a:srgbClr val="008DF3"/>
                </a:solidFill>
              </a:rPr>
              <a:t>pwd</a:t>
            </a:r>
            <a:endParaRPr lang="en-US" b="1" dirty="0">
              <a:solidFill>
                <a:srgbClr val="008DF3"/>
              </a:solidFill>
            </a:endParaRP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DAEE45FA-6319-1E40-A3BA-4A7D93BAD92F}"/>
              </a:ext>
            </a:extLst>
          </p:cNvPr>
          <p:cNvSpPr txBox="1">
            <a:spLocks/>
          </p:cNvSpPr>
          <p:nvPr/>
        </p:nvSpPr>
        <p:spPr>
          <a:xfrm>
            <a:off x="343248" y="985532"/>
            <a:ext cx="4306888" cy="1683666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124816" indent="-124816" algn="l" defTabSz="499262" rtl="0" eaLnBrk="1" latinLnBrk="0" hangingPunct="1">
              <a:lnSpc>
                <a:spcPct val="90000"/>
              </a:lnSpc>
              <a:spcBef>
                <a:spcPts val="546"/>
              </a:spcBef>
              <a:buFont typeface="Arial" panose="020B0604020202020204" pitchFamily="34" charset="0"/>
              <a:buChar char="•"/>
              <a:defRPr sz="15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74447" indent="-124816" algn="l" defTabSz="499262" rtl="0" eaLnBrk="1" latinLnBrk="0" hangingPunct="1">
              <a:lnSpc>
                <a:spcPct val="90000"/>
              </a:lnSpc>
              <a:spcBef>
                <a:spcPts val="273"/>
              </a:spcBef>
              <a:buFont typeface="Arial" panose="020B0604020202020204" pitchFamily="34" charset="0"/>
              <a:buChar char="•"/>
              <a:defRPr sz="13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4078" indent="-124816" algn="l" defTabSz="499262" rtl="0" eaLnBrk="1" latinLnBrk="0" hangingPunct="1">
              <a:lnSpc>
                <a:spcPct val="90000"/>
              </a:lnSpc>
              <a:spcBef>
                <a:spcPts val="273"/>
              </a:spcBef>
              <a:buFont typeface="Arial" panose="020B0604020202020204" pitchFamily="34" charset="0"/>
              <a:buChar char="•"/>
              <a:defRPr sz="109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73709" indent="-124816" algn="l" defTabSz="499262" rtl="0" eaLnBrk="1" latinLnBrk="0" hangingPunct="1">
              <a:lnSpc>
                <a:spcPct val="90000"/>
              </a:lnSpc>
              <a:spcBef>
                <a:spcPts val="273"/>
              </a:spcBef>
              <a:buFont typeface="Arial" panose="020B0604020202020204" pitchFamily="34" charset="0"/>
              <a:buChar char="•"/>
              <a:defRPr sz="98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23340" indent="-124816" algn="l" defTabSz="499262" rtl="0" eaLnBrk="1" latinLnBrk="0" hangingPunct="1">
              <a:lnSpc>
                <a:spcPct val="90000"/>
              </a:lnSpc>
              <a:spcBef>
                <a:spcPts val="273"/>
              </a:spcBef>
              <a:buFont typeface="Arial" panose="020B0604020202020204" pitchFamily="34" charset="0"/>
              <a:buChar char="•"/>
              <a:defRPr sz="98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2972" indent="-124816" algn="l" defTabSz="499262" rtl="0" eaLnBrk="1" latinLnBrk="0" hangingPunct="1">
              <a:lnSpc>
                <a:spcPct val="90000"/>
              </a:lnSpc>
              <a:spcBef>
                <a:spcPts val="273"/>
              </a:spcBef>
              <a:buFont typeface="Arial" panose="020B0604020202020204" pitchFamily="34" charset="0"/>
              <a:buChar char="•"/>
              <a:defRPr sz="98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22603" indent="-124816" algn="l" defTabSz="499262" rtl="0" eaLnBrk="1" latinLnBrk="0" hangingPunct="1">
              <a:lnSpc>
                <a:spcPct val="90000"/>
              </a:lnSpc>
              <a:spcBef>
                <a:spcPts val="273"/>
              </a:spcBef>
              <a:buFont typeface="Arial" panose="020B0604020202020204" pitchFamily="34" charset="0"/>
              <a:buChar char="•"/>
              <a:defRPr sz="98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72234" indent="-124816" algn="l" defTabSz="499262" rtl="0" eaLnBrk="1" latinLnBrk="0" hangingPunct="1">
              <a:lnSpc>
                <a:spcPct val="90000"/>
              </a:lnSpc>
              <a:spcBef>
                <a:spcPts val="273"/>
              </a:spcBef>
              <a:buFont typeface="Arial" panose="020B0604020202020204" pitchFamily="34" charset="0"/>
              <a:buChar char="•"/>
              <a:defRPr sz="98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21865" indent="-124816" algn="l" defTabSz="499262" rtl="0" eaLnBrk="1" latinLnBrk="0" hangingPunct="1">
              <a:lnSpc>
                <a:spcPct val="90000"/>
              </a:lnSpc>
              <a:spcBef>
                <a:spcPts val="273"/>
              </a:spcBef>
              <a:buFont typeface="Arial" panose="020B0604020202020204" pitchFamily="34" charset="0"/>
              <a:buChar char="•"/>
              <a:defRPr sz="98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List all files (in the current directory) : command ls</a:t>
            </a:r>
          </a:p>
          <a:p>
            <a:pPr marL="0" indent="0">
              <a:buNone/>
            </a:pPr>
            <a:r>
              <a:rPr lang="en-US" b="1" dirty="0">
                <a:solidFill>
                  <a:srgbClr val="008DF3"/>
                </a:solidFill>
              </a:rPr>
              <a:t>ls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Make a directory : command </a:t>
            </a:r>
            <a:r>
              <a:rPr lang="en-US" dirty="0" err="1"/>
              <a:t>mkdir</a:t>
            </a: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 err="1">
                <a:solidFill>
                  <a:srgbClr val="008DF3"/>
                </a:solidFill>
              </a:rPr>
              <a:t>mkdir</a:t>
            </a:r>
            <a:r>
              <a:rPr lang="en-US" b="1" dirty="0">
                <a:solidFill>
                  <a:srgbClr val="008DF3"/>
                </a:solidFill>
              </a:rPr>
              <a:t>  </a:t>
            </a:r>
            <a:r>
              <a:rPr lang="en-US" b="1" dirty="0" err="1">
                <a:solidFill>
                  <a:srgbClr val="008DF3"/>
                </a:solidFill>
              </a:rPr>
              <a:t>my_directory</a:t>
            </a:r>
            <a:endParaRPr lang="en-US" b="1" dirty="0">
              <a:solidFill>
                <a:srgbClr val="008DF3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Remove a directory : command </a:t>
            </a:r>
            <a:r>
              <a:rPr lang="en-US" dirty="0" err="1"/>
              <a:t>rmdir</a:t>
            </a: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 err="1">
                <a:solidFill>
                  <a:srgbClr val="008DF3"/>
                </a:solidFill>
              </a:rPr>
              <a:t>rmdir</a:t>
            </a:r>
            <a:r>
              <a:rPr lang="en-US" b="1" dirty="0">
                <a:solidFill>
                  <a:srgbClr val="008DF3"/>
                </a:solidFill>
              </a:rPr>
              <a:t> </a:t>
            </a:r>
            <a:r>
              <a:rPr lang="en-US" b="1" dirty="0" err="1">
                <a:solidFill>
                  <a:srgbClr val="008DF3"/>
                </a:solidFill>
              </a:rPr>
              <a:t>my_directory</a:t>
            </a:r>
            <a:endParaRPr lang="en-US" b="1" dirty="0">
              <a:solidFill>
                <a:srgbClr val="008DF3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FD3748-5B86-CF49-A467-2A181149E9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" y="0"/>
            <a:ext cx="49911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7105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D90D5-DFA5-9C45-8D4D-E06C78230C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248" y="365127"/>
            <a:ext cx="4306193" cy="712111"/>
          </a:xfrm>
        </p:spPr>
        <p:txBody>
          <a:bodyPr>
            <a:normAutofit fontScale="90000"/>
          </a:bodyPr>
          <a:lstStyle/>
          <a:p>
            <a:r>
              <a:rPr lang="en-US" dirty="0"/>
              <a:t>Part I – </a:t>
            </a:r>
            <a:r>
              <a:rPr lang="en-US" sz="2200" dirty="0"/>
              <a:t>Navigate in the command line</a:t>
            </a:r>
            <a:endParaRPr lang="en-US" dirty="0"/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DAEE45FA-6319-1E40-A3BA-4A7D93BAD92F}"/>
              </a:ext>
            </a:extLst>
          </p:cNvPr>
          <p:cNvSpPr txBox="1">
            <a:spLocks/>
          </p:cNvSpPr>
          <p:nvPr/>
        </p:nvSpPr>
        <p:spPr>
          <a:xfrm>
            <a:off x="342553" y="1460094"/>
            <a:ext cx="4306888" cy="3321230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124816" indent="-124816" algn="l" defTabSz="499262" rtl="0" eaLnBrk="1" latinLnBrk="0" hangingPunct="1">
              <a:lnSpc>
                <a:spcPct val="90000"/>
              </a:lnSpc>
              <a:spcBef>
                <a:spcPts val="546"/>
              </a:spcBef>
              <a:buFont typeface="Arial" panose="020B0604020202020204" pitchFamily="34" charset="0"/>
              <a:buChar char="•"/>
              <a:defRPr sz="15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74447" indent="-124816" algn="l" defTabSz="499262" rtl="0" eaLnBrk="1" latinLnBrk="0" hangingPunct="1">
              <a:lnSpc>
                <a:spcPct val="90000"/>
              </a:lnSpc>
              <a:spcBef>
                <a:spcPts val="273"/>
              </a:spcBef>
              <a:buFont typeface="Arial" panose="020B0604020202020204" pitchFamily="34" charset="0"/>
              <a:buChar char="•"/>
              <a:defRPr sz="13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4078" indent="-124816" algn="l" defTabSz="499262" rtl="0" eaLnBrk="1" latinLnBrk="0" hangingPunct="1">
              <a:lnSpc>
                <a:spcPct val="90000"/>
              </a:lnSpc>
              <a:spcBef>
                <a:spcPts val="273"/>
              </a:spcBef>
              <a:buFont typeface="Arial" panose="020B0604020202020204" pitchFamily="34" charset="0"/>
              <a:buChar char="•"/>
              <a:defRPr sz="109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73709" indent="-124816" algn="l" defTabSz="499262" rtl="0" eaLnBrk="1" latinLnBrk="0" hangingPunct="1">
              <a:lnSpc>
                <a:spcPct val="90000"/>
              </a:lnSpc>
              <a:spcBef>
                <a:spcPts val="273"/>
              </a:spcBef>
              <a:buFont typeface="Arial" panose="020B0604020202020204" pitchFamily="34" charset="0"/>
              <a:buChar char="•"/>
              <a:defRPr sz="98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23340" indent="-124816" algn="l" defTabSz="499262" rtl="0" eaLnBrk="1" latinLnBrk="0" hangingPunct="1">
              <a:lnSpc>
                <a:spcPct val="90000"/>
              </a:lnSpc>
              <a:spcBef>
                <a:spcPts val="273"/>
              </a:spcBef>
              <a:buFont typeface="Arial" panose="020B0604020202020204" pitchFamily="34" charset="0"/>
              <a:buChar char="•"/>
              <a:defRPr sz="98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2972" indent="-124816" algn="l" defTabSz="499262" rtl="0" eaLnBrk="1" latinLnBrk="0" hangingPunct="1">
              <a:lnSpc>
                <a:spcPct val="90000"/>
              </a:lnSpc>
              <a:spcBef>
                <a:spcPts val="273"/>
              </a:spcBef>
              <a:buFont typeface="Arial" panose="020B0604020202020204" pitchFamily="34" charset="0"/>
              <a:buChar char="•"/>
              <a:defRPr sz="98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22603" indent="-124816" algn="l" defTabSz="499262" rtl="0" eaLnBrk="1" latinLnBrk="0" hangingPunct="1">
              <a:lnSpc>
                <a:spcPct val="90000"/>
              </a:lnSpc>
              <a:spcBef>
                <a:spcPts val="273"/>
              </a:spcBef>
              <a:buFont typeface="Arial" panose="020B0604020202020204" pitchFamily="34" charset="0"/>
              <a:buChar char="•"/>
              <a:defRPr sz="98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72234" indent="-124816" algn="l" defTabSz="499262" rtl="0" eaLnBrk="1" latinLnBrk="0" hangingPunct="1">
              <a:lnSpc>
                <a:spcPct val="90000"/>
              </a:lnSpc>
              <a:spcBef>
                <a:spcPts val="273"/>
              </a:spcBef>
              <a:buFont typeface="Arial" panose="020B0604020202020204" pitchFamily="34" charset="0"/>
              <a:buChar char="•"/>
              <a:defRPr sz="98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21865" indent="-124816" algn="l" defTabSz="499262" rtl="0" eaLnBrk="1" latinLnBrk="0" hangingPunct="1">
              <a:lnSpc>
                <a:spcPct val="90000"/>
              </a:lnSpc>
              <a:spcBef>
                <a:spcPts val="273"/>
              </a:spcBef>
              <a:buFont typeface="Arial" panose="020B0604020202020204" pitchFamily="34" charset="0"/>
              <a:buChar char="•"/>
              <a:defRPr sz="98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Add lines to a script</a:t>
            </a:r>
          </a:p>
          <a:p>
            <a:pPr marL="0" indent="0">
              <a:buNone/>
            </a:pPr>
            <a:r>
              <a:rPr lang="en-US" b="1" dirty="0">
                <a:solidFill>
                  <a:srgbClr val="008DF3"/>
                </a:solidFill>
              </a:rPr>
              <a:t>echo “&lt;text&gt;” &gt; </a:t>
            </a:r>
            <a:r>
              <a:rPr lang="en-US" b="1" dirty="0" err="1">
                <a:solidFill>
                  <a:srgbClr val="008DF3"/>
                </a:solidFill>
              </a:rPr>
              <a:t>my_script.txt</a:t>
            </a:r>
            <a:endParaRPr lang="en-US" b="1" dirty="0">
              <a:solidFill>
                <a:srgbClr val="008DF3"/>
              </a:solidFill>
            </a:endParaRPr>
          </a:p>
          <a:p>
            <a:pPr marL="0" indent="0">
              <a:buNone/>
            </a:pPr>
            <a:r>
              <a:rPr lang="en-US" b="1" dirty="0"/>
              <a:t>This creates a new script containing the text</a:t>
            </a:r>
          </a:p>
          <a:p>
            <a:pPr marL="0" indent="0">
              <a:buNone/>
            </a:pPr>
            <a:r>
              <a:rPr lang="en-US" b="1" dirty="0">
                <a:solidFill>
                  <a:srgbClr val="008DF3"/>
                </a:solidFill>
              </a:rPr>
              <a:t>echo “&lt;text&gt;” &gt;&gt; </a:t>
            </a:r>
            <a:r>
              <a:rPr lang="en-US" b="1" dirty="0" err="1">
                <a:solidFill>
                  <a:srgbClr val="008DF3"/>
                </a:solidFill>
              </a:rPr>
              <a:t>my_script.txt</a:t>
            </a:r>
            <a:endParaRPr lang="en-US" b="1" dirty="0">
              <a:solidFill>
                <a:srgbClr val="008DF3"/>
              </a:solidFill>
            </a:endParaRPr>
          </a:p>
          <a:p>
            <a:pPr marL="0" indent="0">
              <a:buNone/>
            </a:pPr>
            <a:r>
              <a:rPr lang="en-US" b="1" dirty="0"/>
              <a:t>This adds the text to an existing script</a:t>
            </a:r>
          </a:p>
          <a:p>
            <a:pPr marL="0" indent="0">
              <a:buNone/>
            </a:pPr>
            <a:endParaRPr lang="en-US" b="1" dirty="0">
              <a:solidFill>
                <a:srgbClr val="008DF3"/>
              </a:solidFill>
            </a:endParaRPr>
          </a:p>
          <a:p>
            <a:pPr marL="0" indent="0">
              <a:buNone/>
            </a:pPr>
            <a:r>
              <a:rPr lang="en-US" b="1" dirty="0"/>
              <a:t>Print the content of a script to the screen</a:t>
            </a:r>
          </a:p>
          <a:p>
            <a:pPr marL="0" indent="0">
              <a:buNone/>
            </a:pPr>
            <a:r>
              <a:rPr lang="en-US" b="1" dirty="0">
                <a:solidFill>
                  <a:srgbClr val="008DF3"/>
                </a:solidFill>
              </a:rPr>
              <a:t>cat </a:t>
            </a:r>
            <a:r>
              <a:rPr lang="en-US" b="1" dirty="0" err="1">
                <a:solidFill>
                  <a:srgbClr val="008DF3"/>
                </a:solidFill>
              </a:rPr>
              <a:t>my_script.txt</a:t>
            </a:r>
            <a:endParaRPr lang="en-US" b="1" dirty="0">
              <a:solidFill>
                <a:srgbClr val="008DF3"/>
              </a:solidFill>
            </a:endParaRPr>
          </a:p>
          <a:p>
            <a:pPr marL="0" indent="0">
              <a:buNone/>
            </a:pPr>
            <a:endParaRPr lang="en-US" b="1" dirty="0">
              <a:solidFill>
                <a:srgbClr val="008DF3"/>
              </a:solidFill>
            </a:endParaRPr>
          </a:p>
          <a:p>
            <a:pPr marL="0" indent="0">
              <a:buNone/>
            </a:pPr>
            <a:r>
              <a:rPr lang="en-US" b="1" dirty="0"/>
              <a:t>Open &amp; edit a script</a:t>
            </a:r>
          </a:p>
          <a:p>
            <a:pPr marL="0" indent="0">
              <a:buNone/>
            </a:pPr>
            <a:r>
              <a:rPr lang="en-US" b="1" dirty="0" err="1">
                <a:solidFill>
                  <a:srgbClr val="008DF3"/>
                </a:solidFill>
              </a:rPr>
              <a:t>nano</a:t>
            </a:r>
            <a:r>
              <a:rPr lang="en-US" b="1" dirty="0">
                <a:solidFill>
                  <a:srgbClr val="008DF3"/>
                </a:solidFill>
              </a:rPr>
              <a:t> </a:t>
            </a:r>
            <a:r>
              <a:rPr lang="en-US" b="1" dirty="0" err="1">
                <a:solidFill>
                  <a:srgbClr val="008DF3"/>
                </a:solidFill>
              </a:rPr>
              <a:t>my_script.txt</a:t>
            </a:r>
            <a:endParaRPr lang="en-US" b="1" dirty="0">
              <a:solidFill>
                <a:srgbClr val="008DF3"/>
              </a:solidFill>
            </a:endParaRPr>
          </a:p>
          <a:p>
            <a:pPr marL="0" indent="0">
              <a:buNone/>
            </a:pPr>
            <a:r>
              <a:rPr lang="en-US" sz="1400" b="1" dirty="0"/>
              <a:t>(Use Ctrl + the corresponding key to access options)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E966D4-681A-AC4D-8346-490428F1FD94}"/>
              </a:ext>
            </a:extLst>
          </p:cNvPr>
          <p:cNvSpPr txBox="1"/>
          <p:nvPr/>
        </p:nvSpPr>
        <p:spPr>
          <a:xfrm>
            <a:off x="1238492" y="1061643"/>
            <a:ext cx="2245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Handling simple files</a:t>
            </a:r>
          </a:p>
        </p:txBody>
      </p:sp>
    </p:spTree>
    <p:extLst>
      <p:ext uri="{BB962C8B-B14F-4D97-AF65-F5344CB8AC3E}">
        <p14:creationId xmlns:p14="http://schemas.microsoft.com/office/powerpoint/2010/main" val="35144576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D90D5-DFA5-9C45-8D4D-E06C78230C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248" y="365127"/>
            <a:ext cx="4306193" cy="712111"/>
          </a:xfrm>
        </p:spPr>
        <p:txBody>
          <a:bodyPr>
            <a:normAutofit fontScale="90000"/>
          </a:bodyPr>
          <a:lstStyle/>
          <a:p>
            <a:r>
              <a:rPr lang="en-US" dirty="0"/>
              <a:t>Part I – </a:t>
            </a:r>
            <a:r>
              <a:rPr lang="en-US" sz="2200" dirty="0"/>
              <a:t>Exchange files with Peregrine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C19B0E-2E7D-A242-A16A-6AD61E033D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6078" y="1416903"/>
            <a:ext cx="803363" cy="80336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56406C4-BB3B-3240-8498-78EBB695C0A6}"/>
              </a:ext>
            </a:extLst>
          </p:cNvPr>
          <p:cNvSpPr txBox="1"/>
          <p:nvPr/>
        </p:nvSpPr>
        <p:spPr>
          <a:xfrm>
            <a:off x="359282" y="1405056"/>
            <a:ext cx="30750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 a File Transfer Client</a:t>
            </a:r>
          </a:p>
          <a:p>
            <a:r>
              <a:rPr lang="en-US" dirty="0"/>
              <a:t>e.g. FileZilla</a:t>
            </a:r>
          </a:p>
          <a:p>
            <a:r>
              <a:rPr lang="en-US" dirty="0" err="1"/>
              <a:t>MobaXTerm</a:t>
            </a:r>
            <a:r>
              <a:rPr lang="en-US" dirty="0"/>
              <a:t> also contains one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28EA7F-0F27-FE4B-912A-F7F72E9EFA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920" y="2977289"/>
            <a:ext cx="4034790" cy="2891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7478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D90D5-DFA5-9C45-8D4D-E06C78230C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248" y="365127"/>
            <a:ext cx="4306193" cy="712111"/>
          </a:xfrm>
        </p:spPr>
        <p:txBody>
          <a:bodyPr>
            <a:normAutofit fontScale="90000"/>
          </a:bodyPr>
          <a:lstStyle/>
          <a:p>
            <a:r>
              <a:rPr lang="en-US" dirty="0"/>
              <a:t>Part I – </a:t>
            </a:r>
            <a:r>
              <a:rPr lang="en-US" sz="2200" dirty="0"/>
              <a:t>Exchange files with Peregrine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C19B0E-2E7D-A242-A16A-6AD61E033D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248" y="1188303"/>
            <a:ext cx="803363" cy="8033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717F225-A5E1-B444-9057-28E8AD012C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248" y="2246630"/>
            <a:ext cx="929450" cy="88519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E19803B-016B-4B4C-B173-2700724DC4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954" y="3408374"/>
            <a:ext cx="3968779" cy="3126349"/>
          </a:xfrm>
          <a:prstGeom prst="rect">
            <a:avLst/>
          </a:prstGeom>
        </p:spPr>
      </p:pic>
      <p:sp>
        <p:nvSpPr>
          <p:cNvPr id="8" name="Bent Arrow 7">
            <a:extLst>
              <a:ext uri="{FF2B5EF4-FFF2-40B4-BE49-F238E27FC236}">
                <a16:creationId xmlns:a16="http://schemas.microsoft.com/office/drawing/2014/main" id="{4F4778EF-140B-5343-B137-3DE8BBC19891}"/>
              </a:ext>
            </a:extLst>
          </p:cNvPr>
          <p:cNvSpPr/>
          <p:nvPr/>
        </p:nvSpPr>
        <p:spPr>
          <a:xfrm rot="5400000">
            <a:off x="798353" y="2803572"/>
            <a:ext cx="948690" cy="656496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1603411-A271-4647-BC18-9842F496A2CA}"/>
              </a:ext>
            </a:extLst>
          </p:cNvPr>
          <p:cNvSpPr/>
          <p:nvPr/>
        </p:nvSpPr>
        <p:spPr>
          <a:xfrm>
            <a:off x="2606040" y="3831896"/>
            <a:ext cx="982980" cy="18003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5032688-6C2B-8848-8F9C-062BB4BE572F}"/>
              </a:ext>
            </a:extLst>
          </p:cNvPr>
          <p:cNvSpPr/>
          <p:nvPr/>
        </p:nvSpPr>
        <p:spPr>
          <a:xfrm>
            <a:off x="2606040" y="4582795"/>
            <a:ext cx="982980" cy="18003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9263DFD-F197-7C4A-ACD9-078378C7CE75}"/>
              </a:ext>
            </a:extLst>
          </p:cNvPr>
          <p:cNvSpPr/>
          <p:nvPr/>
        </p:nvSpPr>
        <p:spPr>
          <a:xfrm>
            <a:off x="2606040" y="4762829"/>
            <a:ext cx="982980" cy="18003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F1F7801-C7EC-7E4C-9EDD-31E7C411A890}"/>
              </a:ext>
            </a:extLst>
          </p:cNvPr>
          <p:cNvSpPr/>
          <p:nvPr/>
        </p:nvSpPr>
        <p:spPr>
          <a:xfrm>
            <a:off x="2606040" y="4011930"/>
            <a:ext cx="982980" cy="18003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411FDB2-F7B1-C740-A74E-E2EA7C021C87}"/>
              </a:ext>
            </a:extLst>
          </p:cNvPr>
          <p:cNvSpPr/>
          <p:nvPr/>
        </p:nvSpPr>
        <p:spPr>
          <a:xfrm>
            <a:off x="2415540" y="6253049"/>
            <a:ext cx="982980" cy="28167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D78D626-3E87-694C-B2F1-6A1B0CD8CE63}"/>
              </a:ext>
            </a:extLst>
          </p:cNvPr>
          <p:cNvSpPr txBox="1"/>
          <p:nvPr/>
        </p:nvSpPr>
        <p:spPr>
          <a:xfrm>
            <a:off x="1405889" y="1405318"/>
            <a:ext cx="27090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Connect to Peregrine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477D85D-E85D-F24B-B2B0-E6B7C4841325}"/>
              </a:ext>
            </a:extLst>
          </p:cNvPr>
          <p:cNvSpPr/>
          <p:nvPr/>
        </p:nvSpPr>
        <p:spPr>
          <a:xfrm>
            <a:off x="472880" y="2555075"/>
            <a:ext cx="362763" cy="37497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3090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EABECA-D462-8A4B-BE4A-AEF370F9F5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722" y="2468880"/>
            <a:ext cx="4105244" cy="411102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ED90D5-DFA5-9C45-8D4D-E06C78230C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248" y="365127"/>
            <a:ext cx="4306193" cy="712111"/>
          </a:xfrm>
        </p:spPr>
        <p:txBody>
          <a:bodyPr>
            <a:normAutofit fontScale="90000"/>
          </a:bodyPr>
          <a:lstStyle/>
          <a:p>
            <a:r>
              <a:rPr lang="en-US" dirty="0"/>
              <a:t>Part I – </a:t>
            </a:r>
            <a:r>
              <a:rPr lang="en-US" sz="2200" dirty="0"/>
              <a:t>Exchange files with Peregrine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C19B0E-2E7D-A242-A16A-6AD61E033D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467" y="1280006"/>
            <a:ext cx="803363" cy="80336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295A8AE-9618-C447-A9AC-F5DDEF185E58}"/>
              </a:ext>
            </a:extLst>
          </p:cNvPr>
          <p:cNvSpPr txBox="1"/>
          <p:nvPr/>
        </p:nvSpPr>
        <p:spPr>
          <a:xfrm>
            <a:off x="2815058" y="3645192"/>
            <a:ext cx="1611630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Cluster directory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BD9611-B7B8-E142-A734-71CC34610BC6}"/>
              </a:ext>
            </a:extLst>
          </p:cNvPr>
          <p:cNvSpPr txBox="1"/>
          <p:nvPr/>
        </p:nvSpPr>
        <p:spPr>
          <a:xfrm>
            <a:off x="668926" y="3629448"/>
            <a:ext cx="1243279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8DF3"/>
                </a:solidFill>
              </a:rPr>
              <a:t>Local directory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F2A57BB-F504-6A40-A65E-CFB08B38D048}"/>
              </a:ext>
            </a:extLst>
          </p:cNvPr>
          <p:cNvSpPr/>
          <p:nvPr/>
        </p:nvSpPr>
        <p:spPr>
          <a:xfrm>
            <a:off x="443722" y="3398810"/>
            <a:ext cx="1693688" cy="2350479"/>
          </a:xfrm>
          <a:prstGeom prst="rect">
            <a:avLst/>
          </a:prstGeom>
          <a:noFill/>
          <a:ln w="19050">
            <a:solidFill>
              <a:srgbClr val="008D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581A337-8290-C249-8181-CF5EE578D733}"/>
              </a:ext>
            </a:extLst>
          </p:cNvPr>
          <p:cNvSpPr/>
          <p:nvPr/>
        </p:nvSpPr>
        <p:spPr>
          <a:xfrm>
            <a:off x="2152390" y="3398809"/>
            <a:ext cx="2396576" cy="235047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04BDB974-8BB9-1643-92F7-C0A2A131FDB0}"/>
              </a:ext>
            </a:extLst>
          </p:cNvPr>
          <p:cNvSpPr/>
          <p:nvPr/>
        </p:nvSpPr>
        <p:spPr>
          <a:xfrm>
            <a:off x="1932918" y="4574048"/>
            <a:ext cx="438944" cy="3429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933DDBDE-D876-AC4A-B328-1AB2CAB95281}"/>
              </a:ext>
            </a:extLst>
          </p:cNvPr>
          <p:cNvSpPr/>
          <p:nvPr/>
        </p:nvSpPr>
        <p:spPr>
          <a:xfrm rot="10800000">
            <a:off x="1837928" y="4916948"/>
            <a:ext cx="438944" cy="342900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0C9DCF5-2850-1D49-A037-3CE4F4BAEA93}"/>
              </a:ext>
            </a:extLst>
          </p:cNvPr>
          <p:cNvSpPr/>
          <p:nvPr/>
        </p:nvSpPr>
        <p:spPr>
          <a:xfrm>
            <a:off x="1765148" y="2475030"/>
            <a:ext cx="372262" cy="36816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A00F1C5-935D-A34A-BB4F-5756507C7C3E}"/>
              </a:ext>
            </a:extLst>
          </p:cNvPr>
          <p:cNvSpPr txBox="1"/>
          <p:nvPr/>
        </p:nvSpPr>
        <p:spPr>
          <a:xfrm>
            <a:off x="1572978" y="2104720"/>
            <a:ext cx="1846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No auto-update !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45B5115-3003-3746-B4AA-76C719194842}"/>
              </a:ext>
            </a:extLst>
          </p:cNvPr>
          <p:cNvSpPr txBox="1"/>
          <p:nvPr/>
        </p:nvSpPr>
        <p:spPr>
          <a:xfrm>
            <a:off x="679945" y="5875020"/>
            <a:ext cx="1948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Ongoing transfers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3889A1D-5B20-0843-BCC6-51F09BC9CBE9}"/>
              </a:ext>
            </a:extLst>
          </p:cNvPr>
          <p:cNvSpPr txBox="1"/>
          <p:nvPr/>
        </p:nvSpPr>
        <p:spPr>
          <a:xfrm>
            <a:off x="2047658" y="3032639"/>
            <a:ext cx="1611630" cy="30777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B050"/>
                </a:solidFill>
              </a:rPr>
              <a:t>History</a:t>
            </a:r>
          </a:p>
        </p:txBody>
      </p:sp>
    </p:spTree>
    <p:extLst>
      <p:ext uri="{BB962C8B-B14F-4D97-AF65-F5344CB8AC3E}">
        <p14:creationId xmlns:p14="http://schemas.microsoft.com/office/powerpoint/2010/main" val="4821553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759</TotalTime>
  <Words>535</Words>
  <Application>Microsoft Macintosh PowerPoint</Application>
  <PresentationFormat>Custom</PresentationFormat>
  <Paragraphs>108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Menlo</vt:lpstr>
      <vt:lpstr>Office Theme</vt:lpstr>
      <vt:lpstr>PowerPoint Presentation</vt:lpstr>
      <vt:lpstr>PowerPoint Presentation</vt:lpstr>
      <vt:lpstr>PowerPoint Presentation</vt:lpstr>
      <vt:lpstr>Part I – Connect to Peregrine</vt:lpstr>
      <vt:lpstr>Part I – Navigate in the command line</vt:lpstr>
      <vt:lpstr>Part I – Navigate in the command line</vt:lpstr>
      <vt:lpstr>Part I – Exchange files with Peregrine</vt:lpstr>
      <vt:lpstr>Part I – Exchange files with Peregrine</vt:lpstr>
      <vt:lpstr>Part I – Exchange files with Peregrine</vt:lpstr>
      <vt:lpstr>Part II – Run your R scripts !</vt:lpstr>
      <vt:lpstr>Part II – Run your R scripts !</vt:lpstr>
      <vt:lpstr>Part II – Run your R scripts !</vt:lpstr>
      <vt:lpstr>Part II – Run your R scripts !</vt:lpstr>
    </vt:vector>
  </TitlesOfParts>
  <Company/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Pannetier Théo</dc:creator>
  <cp:lastModifiedBy>Pannetier Théo</cp:lastModifiedBy>
  <cp:revision>23</cp:revision>
  <dcterms:created xsi:type="dcterms:W3CDTF">2018-05-01T10:24:59Z</dcterms:created>
  <dcterms:modified xsi:type="dcterms:W3CDTF">2018-05-03T13:29:01Z</dcterms:modified>
</cp:coreProperties>
</file>